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3" r:id="rId2"/>
    <p:sldId id="29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6" name="グループ化 1425"/>
          <p:cNvGrpSpPr/>
          <p:nvPr/>
        </p:nvGrpSpPr>
        <p:grpSpPr>
          <a:xfrm>
            <a:off x="761461" y="4522860"/>
            <a:ext cx="1036070" cy="1786460"/>
            <a:chOff x="-459400" y="419905"/>
            <a:chExt cx="1036070" cy="1786460"/>
          </a:xfrm>
        </p:grpSpPr>
        <p:sp>
          <p:nvSpPr>
            <p:cNvPr id="1427" name="フリーフォーム 1426"/>
            <p:cNvSpPr/>
            <p:nvPr/>
          </p:nvSpPr>
          <p:spPr>
            <a:xfrm rot="10800000" flipH="1">
              <a:off x="-459400" y="842917"/>
              <a:ext cx="822595" cy="514927"/>
            </a:xfrm>
            <a:custGeom>
              <a:avLst/>
              <a:gdLst>
                <a:gd name="connsiteX0" fmla="*/ 413004 w 822595"/>
                <a:gd name="connsiteY0" fmla="*/ 390 h 520862"/>
                <a:gd name="connsiteX1" fmla="*/ 411297 w 822595"/>
                <a:gd name="connsiteY1" fmla="*/ 973 h 520862"/>
                <a:gd name="connsiteX2" fmla="*/ 409591 w 822595"/>
                <a:gd name="connsiteY2" fmla="*/ 390 h 520862"/>
                <a:gd name="connsiteX3" fmla="*/ 359975 w 822595"/>
                <a:gd name="connsiteY3" fmla="*/ 28201 h 520862"/>
                <a:gd name="connsiteX4" fmla="*/ 359341 w 822595"/>
                <a:gd name="connsiteY4" fmla="*/ 27539 h 520862"/>
                <a:gd name="connsiteX5" fmla="*/ 338105 w 822595"/>
                <a:gd name="connsiteY5" fmla="*/ 5359 h 520862"/>
                <a:gd name="connsiteX6" fmla="*/ 310757 w 822595"/>
                <a:gd name="connsiteY6" fmla="*/ 711 h 520862"/>
                <a:gd name="connsiteX7" fmla="*/ 287389 w 822595"/>
                <a:gd name="connsiteY7" fmla="*/ 13521 h 520862"/>
                <a:gd name="connsiteX8" fmla="*/ 271434 w 822595"/>
                <a:gd name="connsiteY8" fmla="*/ 39081 h 520862"/>
                <a:gd name="connsiteX9" fmla="*/ 271071 w 822595"/>
                <a:gd name="connsiteY9" fmla="*/ 39662 h 520862"/>
                <a:gd name="connsiteX10" fmla="*/ 189334 w 822595"/>
                <a:gd name="connsiteY10" fmla="*/ 30055 h 520862"/>
                <a:gd name="connsiteX11" fmla="*/ 169245 w 822595"/>
                <a:gd name="connsiteY11" fmla="*/ 60959 h 520862"/>
                <a:gd name="connsiteX12" fmla="*/ 169223 w 822595"/>
                <a:gd name="connsiteY12" fmla="*/ 60993 h 520862"/>
                <a:gd name="connsiteX13" fmla="*/ 68206 w 822595"/>
                <a:gd name="connsiteY13" fmla="*/ 81541 h 520862"/>
                <a:gd name="connsiteX14" fmla="*/ 47441 w 822595"/>
                <a:gd name="connsiteY14" fmla="*/ 171482 h 520862"/>
                <a:gd name="connsiteX15" fmla="*/ 46995 w 822595"/>
                <a:gd name="connsiteY15" fmla="*/ 173134 h 520862"/>
                <a:gd name="connsiteX16" fmla="*/ 380 w 822595"/>
                <a:gd name="connsiteY16" fmla="*/ 235766 h 520862"/>
                <a:gd name="connsiteX17" fmla="*/ 25905 w 822595"/>
                <a:gd name="connsiteY17" fmla="*/ 306231 h 520862"/>
                <a:gd name="connsiteX18" fmla="*/ 13817 w 822595"/>
                <a:gd name="connsiteY18" fmla="*/ 374913 h 520862"/>
                <a:gd name="connsiteX19" fmla="*/ 70387 w 822595"/>
                <a:gd name="connsiteY19" fmla="*/ 425795 h 520862"/>
                <a:gd name="connsiteX20" fmla="*/ 199050 w 822595"/>
                <a:gd name="connsiteY20" fmla="*/ 471519 h 520862"/>
                <a:gd name="connsiteX21" fmla="*/ 285665 w 822595"/>
                <a:gd name="connsiteY21" fmla="*/ 517797 h 520862"/>
                <a:gd name="connsiteX22" fmla="*/ 344573 w 822595"/>
                <a:gd name="connsiteY22" fmla="*/ 441981 h 520862"/>
                <a:gd name="connsiteX23" fmla="*/ 408011 w 822595"/>
                <a:gd name="connsiteY23" fmla="*/ 449246 h 520862"/>
                <a:gd name="connsiteX24" fmla="*/ 411297 w 822595"/>
                <a:gd name="connsiteY24" fmla="*/ 446501 h 520862"/>
                <a:gd name="connsiteX25" fmla="*/ 414584 w 822595"/>
                <a:gd name="connsiteY25" fmla="*/ 449246 h 520862"/>
                <a:gd name="connsiteX26" fmla="*/ 478022 w 822595"/>
                <a:gd name="connsiteY26" fmla="*/ 441981 h 520862"/>
                <a:gd name="connsiteX27" fmla="*/ 536930 w 822595"/>
                <a:gd name="connsiteY27" fmla="*/ 517797 h 520862"/>
                <a:gd name="connsiteX28" fmla="*/ 623545 w 822595"/>
                <a:gd name="connsiteY28" fmla="*/ 471519 h 520862"/>
                <a:gd name="connsiteX29" fmla="*/ 752208 w 822595"/>
                <a:gd name="connsiteY29" fmla="*/ 425795 h 520862"/>
                <a:gd name="connsiteX30" fmla="*/ 808778 w 822595"/>
                <a:gd name="connsiteY30" fmla="*/ 374913 h 520862"/>
                <a:gd name="connsiteX31" fmla="*/ 796690 w 822595"/>
                <a:gd name="connsiteY31" fmla="*/ 306231 h 520862"/>
                <a:gd name="connsiteX32" fmla="*/ 822215 w 822595"/>
                <a:gd name="connsiteY32" fmla="*/ 235766 h 520862"/>
                <a:gd name="connsiteX33" fmla="*/ 775600 w 822595"/>
                <a:gd name="connsiteY33" fmla="*/ 173134 h 520862"/>
                <a:gd name="connsiteX34" fmla="*/ 775154 w 822595"/>
                <a:gd name="connsiteY34" fmla="*/ 171482 h 520862"/>
                <a:gd name="connsiteX35" fmla="*/ 754389 w 822595"/>
                <a:gd name="connsiteY35" fmla="*/ 81541 h 520862"/>
                <a:gd name="connsiteX36" fmla="*/ 653372 w 822595"/>
                <a:gd name="connsiteY36" fmla="*/ 60993 h 520862"/>
                <a:gd name="connsiteX37" fmla="*/ 653350 w 822595"/>
                <a:gd name="connsiteY37" fmla="*/ 60959 h 520862"/>
                <a:gd name="connsiteX38" fmla="*/ 633261 w 822595"/>
                <a:gd name="connsiteY38" fmla="*/ 30055 h 520862"/>
                <a:gd name="connsiteX39" fmla="*/ 551524 w 822595"/>
                <a:gd name="connsiteY39" fmla="*/ 39662 h 520862"/>
                <a:gd name="connsiteX40" fmla="*/ 551161 w 822595"/>
                <a:gd name="connsiteY40" fmla="*/ 39081 h 520862"/>
                <a:gd name="connsiteX41" fmla="*/ 535206 w 822595"/>
                <a:gd name="connsiteY41" fmla="*/ 13521 h 520862"/>
                <a:gd name="connsiteX42" fmla="*/ 511838 w 822595"/>
                <a:gd name="connsiteY42" fmla="*/ 711 h 520862"/>
                <a:gd name="connsiteX43" fmla="*/ 484490 w 822595"/>
                <a:gd name="connsiteY43" fmla="*/ 5359 h 520862"/>
                <a:gd name="connsiteX44" fmla="*/ 463254 w 822595"/>
                <a:gd name="connsiteY44" fmla="*/ 27539 h 520862"/>
                <a:gd name="connsiteX45" fmla="*/ 462620 w 822595"/>
                <a:gd name="connsiteY45" fmla="*/ 28201 h 520862"/>
                <a:gd name="connsiteX46" fmla="*/ 413004 w 822595"/>
                <a:gd name="connsiteY46" fmla="*/ 390 h 520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822595" h="520862">
                  <a:moveTo>
                    <a:pt x="413004" y="390"/>
                  </a:moveTo>
                  <a:lnTo>
                    <a:pt x="411297" y="973"/>
                  </a:lnTo>
                  <a:lnTo>
                    <a:pt x="409591" y="390"/>
                  </a:lnTo>
                  <a:cubicBezTo>
                    <a:pt x="391087" y="-1742"/>
                    <a:pt x="372467" y="8189"/>
                    <a:pt x="359975" y="28201"/>
                  </a:cubicBezTo>
                  <a:lnTo>
                    <a:pt x="359341" y="27539"/>
                  </a:lnTo>
                  <a:lnTo>
                    <a:pt x="338105" y="5359"/>
                  </a:lnTo>
                  <a:cubicBezTo>
                    <a:pt x="329599" y="609"/>
                    <a:pt x="320181" y="-1108"/>
                    <a:pt x="310757" y="711"/>
                  </a:cubicBezTo>
                  <a:cubicBezTo>
                    <a:pt x="302194" y="2362"/>
                    <a:pt x="294204" y="6831"/>
                    <a:pt x="287389" y="13521"/>
                  </a:cubicBezTo>
                  <a:lnTo>
                    <a:pt x="271434" y="39081"/>
                  </a:lnTo>
                  <a:lnTo>
                    <a:pt x="271071" y="39662"/>
                  </a:lnTo>
                  <a:cubicBezTo>
                    <a:pt x="248094" y="8840"/>
                    <a:pt x="213634" y="7148"/>
                    <a:pt x="189334" y="30055"/>
                  </a:cubicBezTo>
                  <a:lnTo>
                    <a:pt x="169245" y="60959"/>
                  </a:lnTo>
                  <a:lnTo>
                    <a:pt x="169223" y="60993"/>
                  </a:lnTo>
                  <a:cubicBezTo>
                    <a:pt x="136189" y="34661"/>
                    <a:pt x="94141" y="43205"/>
                    <a:pt x="68206" y="81541"/>
                  </a:cubicBezTo>
                  <a:cubicBezTo>
                    <a:pt x="51792" y="105813"/>
                    <a:pt x="44175" y="138787"/>
                    <a:pt x="47441" y="171482"/>
                  </a:cubicBezTo>
                  <a:cubicBezTo>
                    <a:pt x="47297" y="172037"/>
                    <a:pt x="47140" y="172579"/>
                    <a:pt x="46995" y="173134"/>
                  </a:cubicBezTo>
                  <a:cubicBezTo>
                    <a:pt x="22675" y="176556"/>
                    <a:pt x="3320" y="202564"/>
                    <a:pt x="380" y="235766"/>
                  </a:cubicBezTo>
                  <a:cubicBezTo>
                    <a:pt x="-2127" y="264123"/>
                    <a:pt x="7900" y="291806"/>
                    <a:pt x="25905" y="306231"/>
                  </a:cubicBezTo>
                  <a:cubicBezTo>
                    <a:pt x="13215" y="324622"/>
                    <a:pt x="8623" y="350726"/>
                    <a:pt x="13817" y="374913"/>
                  </a:cubicBezTo>
                  <a:cubicBezTo>
                    <a:pt x="20988" y="408345"/>
                    <a:pt x="44910" y="429857"/>
                    <a:pt x="70387" y="425795"/>
                  </a:cubicBezTo>
                  <a:cubicBezTo>
                    <a:pt x="96323" y="487584"/>
                    <a:pt x="154363" y="508204"/>
                    <a:pt x="199050" y="471519"/>
                  </a:cubicBezTo>
                  <a:cubicBezTo>
                    <a:pt x="217983" y="510169"/>
                    <a:pt x="252547" y="528632"/>
                    <a:pt x="285665" y="517797"/>
                  </a:cubicBezTo>
                  <a:cubicBezTo>
                    <a:pt x="313769" y="508602"/>
                    <a:pt x="336197" y="479738"/>
                    <a:pt x="344573" y="441981"/>
                  </a:cubicBezTo>
                  <a:cubicBezTo>
                    <a:pt x="363998" y="458467"/>
                    <a:pt x="387645" y="460630"/>
                    <a:pt x="408011" y="449246"/>
                  </a:cubicBezTo>
                  <a:lnTo>
                    <a:pt x="411297" y="446501"/>
                  </a:lnTo>
                  <a:lnTo>
                    <a:pt x="414584" y="449246"/>
                  </a:lnTo>
                  <a:cubicBezTo>
                    <a:pt x="434950" y="460630"/>
                    <a:pt x="458597" y="458467"/>
                    <a:pt x="478022" y="441981"/>
                  </a:cubicBezTo>
                  <a:cubicBezTo>
                    <a:pt x="486397" y="479738"/>
                    <a:pt x="508826" y="508602"/>
                    <a:pt x="536930" y="517797"/>
                  </a:cubicBezTo>
                  <a:cubicBezTo>
                    <a:pt x="570048" y="528632"/>
                    <a:pt x="604612" y="510169"/>
                    <a:pt x="623545" y="471519"/>
                  </a:cubicBezTo>
                  <a:cubicBezTo>
                    <a:pt x="668232" y="508204"/>
                    <a:pt x="726272" y="487584"/>
                    <a:pt x="752208" y="425795"/>
                  </a:cubicBezTo>
                  <a:cubicBezTo>
                    <a:pt x="777685" y="429857"/>
                    <a:pt x="801607" y="408345"/>
                    <a:pt x="808778" y="374913"/>
                  </a:cubicBezTo>
                  <a:cubicBezTo>
                    <a:pt x="813972" y="350726"/>
                    <a:pt x="809380" y="324622"/>
                    <a:pt x="796690" y="306231"/>
                  </a:cubicBezTo>
                  <a:cubicBezTo>
                    <a:pt x="814695" y="291806"/>
                    <a:pt x="824722" y="264123"/>
                    <a:pt x="822215" y="235766"/>
                  </a:cubicBezTo>
                  <a:cubicBezTo>
                    <a:pt x="819275" y="202564"/>
                    <a:pt x="799920" y="176556"/>
                    <a:pt x="775600" y="173134"/>
                  </a:cubicBezTo>
                  <a:cubicBezTo>
                    <a:pt x="775455" y="172579"/>
                    <a:pt x="775298" y="172037"/>
                    <a:pt x="775154" y="171482"/>
                  </a:cubicBezTo>
                  <a:cubicBezTo>
                    <a:pt x="778420" y="138787"/>
                    <a:pt x="770803" y="105813"/>
                    <a:pt x="754389" y="81541"/>
                  </a:cubicBezTo>
                  <a:cubicBezTo>
                    <a:pt x="728454" y="43205"/>
                    <a:pt x="686406" y="34661"/>
                    <a:pt x="653372" y="60993"/>
                  </a:cubicBezTo>
                  <a:lnTo>
                    <a:pt x="653350" y="60959"/>
                  </a:lnTo>
                  <a:lnTo>
                    <a:pt x="633261" y="30055"/>
                  </a:lnTo>
                  <a:cubicBezTo>
                    <a:pt x="608961" y="7148"/>
                    <a:pt x="574501" y="8840"/>
                    <a:pt x="551524" y="39662"/>
                  </a:cubicBezTo>
                  <a:lnTo>
                    <a:pt x="551161" y="39081"/>
                  </a:lnTo>
                  <a:lnTo>
                    <a:pt x="535206" y="13521"/>
                  </a:lnTo>
                  <a:cubicBezTo>
                    <a:pt x="528391" y="6831"/>
                    <a:pt x="520401" y="2362"/>
                    <a:pt x="511838" y="711"/>
                  </a:cubicBezTo>
                  <a:cubicBezTo>
                    <a:pt x="502414" y="-1108"/>
                    <a:pt x="492996" y="609"/>
                    <a:pt x="484490" y="5359"/>
                  </a:cubicBezTo>
                  <a:lnTo>
                    <a:pt x="463254" y="27539"/>
                  </a:lnTo>
                  <a:lnTo>
                    <a:pt x="462620" y="28201"/>
                  </a:lnTo>
                  <a:cubicBezTo>
                    <a:pt x="450128" y="8189"/>
                    <a:pt x="431508" y="-1742"/>
                    <a:pt x="413004" y="39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8" name="片側の 2 つの角を丸めた四角形 1427"/>
            <p:cNvSpPr/>
            <p:nvPr/>
          </p:nvSpPr>
          <p:spPr>
            <a:xfrm rot="10800000">
              <a:off x="-109453" y="1509891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9" name="フリーフォーム 1428"/>
            <p:cNvSpPr/>
            <p:nvPr/>
          </p:nvSpPr>
          <p:spPr>
            <a:xfrm>
              <a:off x="-333076" y="683131"/>
              <a:ext cx="877597" cy="1523234"/>
            </a:xfrm>
            <a:custGeom>
              <a:avLst/>
              <a:gdLst>
                <a:gd name="connsiteX0" fmla="*/ 733928 w 877597"/>
                <a:gd name="connsiteY0" fmla="*/ 0 h 1523234"/>
                <a:gd name="connsiteX1" fmla="*/ 877597 w 877597"/>
                <a:gd name="connsiteY1" fmla="*/ 0 h 1523234"/>
                <a:gd name="connsiteX2" fmla="*/ 877597 w 877597"/>
                <a:gd name="connsiteY2" fmla="*/ 619125 h 1523234"/>
                <a:gd name="connsiteX3" fmla="*/ 598496 w 877597"/>
                <a:gd name="connsiteY3" fmla="*/ 1132793 h 1523234"/>
                <a:gd name="connsiteX4" fmla="*/ 598496 w 877597"/>
                <a:gd name="connsiteY4" fmla="*/ 1523234 h 1523234"/>
                <a:gd name="connsiteX5" fmla="*/ 0 w 877597"/>
                <a:gd name="connsiteY5" fmla="*/ 1523234 h 1523234"/>
                <a:gd name="connsiteX6" fmla="*/ 0 w 877597"/>
                <a:gd name="connsiteY6" fmla="*/ 1074767 h 1523234"/>
                <a:gd name="connsiteX7" fmla="*/ 89695 w 877597"/>
                <a:gd name="connsiteY7" fmla="*/ 985072 h 1523234"/>
                <a:gd name="connsiteX8" fmla="*/ 496843 w 877597"/>
                <a:gd name="connsiteY8" fmla="*/ 985072 h 1523234"/>
                <a:gd name="connsiteX9" fmla="*/ 733928 w 877597"/>
                <a:gd name="connsiteY9" fmla="*/ 549102 h 152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77597" h="1523234">
                  <a:moveTo>
                    <a:pt x="733928" y="0"/>
                  </a:moveTo>
                  <a:lnTo>
                    <a:pt x="877597" y="0"/>
                  </a:lnTo>
                  <a:lnTo>
                    <a:pt x="877597" y="619125"/>
                  </a:lnTo>
                  <a:lnTo>
                    <a:pt x="598496" y="1132793"/>
                  </a:lnTo>
                  <a:lnTo>
                    <a:pt x="598496" y="1523234"/>
                  </a:lnTo>
                  <a:lnTo>
                    <a:pt x="0" y="1523234"/>
                  </a:lnTo>
                  <a:lnTo>
                    <a:pt x="0" y="1074767"/>
                  </a:lnTo>
                  <a:cubicBezTo>
                    <a:pt x="0" y="1025230"/>
                    <a:pt x="40158" y="985072"/>
                    <a:pt x="89695" y="985072"/>
                  </a:cubicBezTo>
                  <a:lnTo>
                    <a:pt x="496843" y="985072"/>
                  </a:lnTo>
                  <a:lnTo>
                    <a:pt x="733928" y="549102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0" name="円/楕円 838"/>
            <p:cNvSpPr/>
            <p:nvPr/>
          </p:nvSpPr>
          <p:spPr>
            <a:xfrm rot="20700000">
              <a:off x="-399263" y="1176905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1" name="円/楕円 839"/>
            <p:cNvSpPr/>
            <p:nvPr/>
          </p:nvSpPr>
          <p:spPr>
            <a:xfrm rot="900000" flipH="1">
              <a:off x="145405" y="1176906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2" name="円/楕円 840"/>
            <p:cNvSpPr/>
            <p:nvPr/>
          </p:nvSpPr>
          <p:spPr>
            <a:xfrm>
              <a:off x="-328984" y="915133"/>
              <a:ext cx="579044" cy="7093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3" name="台形 1432"/>
            <p:cNvSpPr/>
            <p:nvPr/>
          </p:nvSpPr>
          <p:spPr>
            <a:xfrm rot="10800000">
              <a:off x="-89612" y="1667767"/>
              <a:ext cx="104476" cy="68406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4" name="台形 1433"/>
            <p:cNvSpPr/>
            <p:nvPr/>
          </p:nvSpPr>
          <p:spPr>
            <a:xfrm>
              <a:off x="-102043" y="1736173"/>
              <a:ext cx="129338" cy="470192"/>
            </a:xfrm>
            <a:prstGeom prst="trapezoid">
              <a:avLst>
                <a:gd name="adj" fmla="val 27455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5" name="直角三角形 1434"/>
            <p:cNvSpPr/>
            <p:nvPr/>
          </p:nvSpPr>
          <p:spPr>
            <a:xfrm rot="5400000">
              <a:off x="-188279" y="1651467"/>
              <a:ext cx="126641" cy="149231"/>
            </a:xfrm>
            <a:prstGeom prst="rtTriangl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6" name="直角三角形 1435"/>
            <p:cNvSpPr/>
            <p:nvPr/>
          </p:nvSpPr>
          <p:spPr>
            <a:xfrm rot="16200000" flipH="1">
              <a:off x="-23543" y="1651467"/>
              <a:ext cx="126641" cy="149231"/>
            </a:xfrm>
            <a:prstGeom prst="rtTriangl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7" name="正方形/長方形 1436"/>
            <p:cNvSpPr/>
            <p:nvPr/>
          </p:nvSpPr>
          <p:spPr>
            <a:xfrm>
              <a:off x="397432" y="679668"/>
              <a:ext cx="147090" cy="58392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8" name="フリーフォーム 1437"/>
            <p:cNvSpPr/>
            <p:nvPr/>
          </p:nvSpPr>
          <p:spPr>
            <a:xfrm>
              <a:off x="282685" y="481538"/>
              <a:ext cx="293985" cy="231144"/>
            </a:xfrm>
            <a:custGeom>
              <a:avLst/>
              <a:gdLst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55790 w 481951"/>
                <a:gd name="connsiteY7" fmla="*/ 287275 h 378933"/>
                <a:gd name="connsiteX8" fmla="*/ 0 w 481951"/>
                <a:gd name="connsiteY8" fmla="*/ 203107 h 378933"/>
                <a:gd name="connsiteX9" fmla="*/ 0 w 481951"/>
                <a:gd name="connsiteY9" fmla="*/ 203108 h 378933"/>
                <a:gd name="connsiteX10" fmla="*/ 55790 w 481951"/>
                <a:gd name="connsiteY10" fmla="*/ 118941 h 378933"/>
                <a:gd name="connsiteX11" fmla="*/ 59288 w 481951"/>
                <a:gd name="connsiteY11" fmla="*/ 118234 h 378933"/>
                <a:gd name="connsiteX12" fmla="*/ 61165 w 481951"/>
                <a:gd name="connsiteY12" fmla="*/ 112781 h 378933"/>
                <a:gd name="connsiteX13" fmla="*/ 168887 w 481951"/>
                <a:gd name="connsiteY13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0 w 481951"/>
                <a:gd name="connsiteY7" fmla="*/ 203107 h 378933"/>
                <a:gd name="connsiteX8" fmla="*/ 0 w 481951"/>
                <a:gd name="connsiteY8" fmla="*/ 203108 h 378933"/>
                <a:gd name="connsiteX9" fmla="*/ 55790 w 481951"/>
                <a:gd name="connsiteY9" fmla="*/ 118941 h 378933"/>
                <a:gd name="connsiteX10" fmla="*/ 59288 w 481951"/>
                <a:gd name="connsiteY10" fmla="*/ 118234 h 378933"/>
                <a:gd name="connsiteX11" fmla="*/ 61165 w 481951"/>
                <a:gd name="connsiteY11" fmla="*/ 112781 h 378933"/>
                <a:gd name="connsiteX12" fmla="*/ 168887 w 481951"/>
                <a:gd name="connsiteY12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0 w 481951"/>
                <a:gd name="connsiteY7" fmla="*/ 203108 h 378933"/>
                <a:gd name="connsiteX8" fmla="*/ 55790 w 481951"/>
                <a:gd name="connsiteY8" fmla="*/ 118941 h 378933"/>
                <a:gd name="connsiteX9" fmla="*/ 59288 w 481951"/>
                <a:gd name="connsiteY9" fmla="*/ 118234 h 378933"/>
                <a:gd name="connsiteX10" fmla="*/ 61165 w 481951"/>
                <a:gd name="connsiteY10" fmla="*/ 112781 h 378933"/>
                <a:gd name="connsiteX11" fmla="*/ 168887 w 481951"/>
                <a:gd name="connsiteY11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55790 w 481951"/>
                <a:gd name="connsiteY7" fmla="*/ 118941 h 378933"/>
                <a:gd name="connsiteX8" fmla="*/ 59288 w 481951"/>
                <a:gd name="connsiteY8" fmla="*/ 118234 h 378933"/>
                <a:gd name="connsiteX9" fmla="*/ 61165 w 481951"/>
                <a:gd name="connsiteY9" fmla="*/ 112781 h 378933"/>
                <a:gd name="connsiteX10" fmla="*/ 168887 w 481951"/>
                <a:gd name="connsiteY10" fmla="*/ 30123 h 37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51" h="378933">
                  <a:moveTo>
                    <a:pt x="168887" y="30123"/>
                  </a:moveTo>
                  <a:lnTo>
                    <a:pt x="258585" y="6089"/>
                  </a:lnTo>
                  <a:cubicBezTo>
                    <a:pt x="353225" y="-19270"/>
                    <a:pt x="450503" y="36893"/>
                    <a:pt x="475862" y="131534"/>
                  </a:cubicBezTo>
                  <a:cubicBezTo>
                    <a:pt x="501221" y="226174"/>
                    <a:pt x="445057" y="323452"/>
                    <a:pt x="350417" y="348811"/>
                  </a:cubicBezTo>
                  <a:lnTo>
                    <a:pt x="260719" y="372845"/>
                  </a:lnTo>
                  <a:cubicBezTo>
                    <a:pt x="189739" y="391864"/>
                    <a:pt x="117275" y="365027"/>
                    <a:pt x="74781" y="310493"/>
                  </a:cubicBezTo>
                  <a:lnTo>
                    <a:pt x="0" y="203107"/>
                  </a:lnTo>
                  <a:lnTo>
                    <a:pt x="55790" y="118941"/>
                  </a:lnTo>
                  <a:lnTo>
                    <a:pt x="59288" y="118234"/>
                  </a:lnTo>
                  <a:lnTo>
                    <a:pt x="61165" y="112781"/>
                  </a:lnTo>
                  <a:cubicBezTo>
                    <a:pt x="83866" y="73462"/>
                    <a:pt x="121567" y="42803"/>
                    <a:pt x="168887" y="30123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9" name="角丸四角形 1438"/>
            <p:cNvSpPr/>
            <p:nvPr/>
          </p:nvSpPr>
          <p:spPr>
            <a:xfrm rot="20700000">
              <a:off x="496484" y="439547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0" name="角丸四角形 1439"/>
            <p:cNvSpPr/>
            <p:nvPr/>
          </p:nvSpPr>
          <p:spPr>
            <a:xfrm rot="20700000">
              <a:off x="436153" y="455713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1" name="角丸四角形 1440"/>
            <p:cNvSpPr/>
            <p:nvPr/>
          </p:nvSpPr>
          <p:spPr>
            <a:xfrm rot="20700000">
              <a:off x="375823" y="471878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2" name="角丸四角形 1441"/>
            <p:cNvSpPr/>
            <p:nvPr/>
          </p:nvSpPr>
          <p:spPr>
            <a:xfrm rot="20700000">
              <a:off x="491220" y="419905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3" name="角丸四角形 1442"/>
            <p:cNvSpPr/>
            <p:nvPr/>
          </p:nvSpPr>
          <p:spPr>
            <a:xfrm rot="20700000">
              <a:off x="430890" y="436071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4" name="角丸四角形 1443"/>
            <p:cNvSpPr/>
            <p:nvPr/>
          </p:nvSpPr>
          <p:spPr>
            <a:xfrm rot="20700000">
              <a:off x="370560" y="452236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5" name="角丸四角形 1444"/>
            <p:cNvSpPr/>
            <p:nvPr/>
          </p:nvSpPr>
          <p:spPr>
            <a:xfrm rot="20700000">
              <a:off x="310229" y="468402"/>
              <a:ext cx="62459" cy="148071"/>
            </a:xfrm>
            <a:prstGeom prst="roundRect">
              <a:avLst>
                <a:gd name="adj" fmla="val 45350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6" name="角丸四角形 1445"/>
            <p:cNvSpPr/>
            <p:nvPr/>
          </p:nvSpPr>
          <p:spPr>
            <a:xfrm rot="5400000">
              <a:off x="308556" y="522904"/>
              <a:ext cx="75530" cy="140875"/>
            </a:xfrm>
            <a:prstGeom prst="roundRect">
              <a:avLst>
                <a:gd name="adj" fmla="val 50000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7" name="弦 1446"/>
            <p:cNvSpPr/>
            <p:nvPr/>
          </p:nvSpPr>
          <p:spPr>
            <a:xfrm>
              <a:off x="-155284" y="1417859"/>
              <a:ext cx="229744" cy="148707"/>
            </a:xfrm>
            <a:prstGeom prst="chord">
              <a:avLst>
                <a:gd name="adj1" fmla="val 20283313"/>
                <a:gd name="adj2" fmla="val 12154418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8" name="フリーフォーム 1447"/>
            <p:cNvSpPr/>
            <p:nvPr/>
          </p:nvSpPr>
          <p:spPr>
            <a:xfrm>
              <a:off x="-80824" y="1281196"/>
              <a:ext cx="80824" cy="142045"/>
            </a:xfrm>
            <a:custGeom>
              <a:avLst/>
              <a:gdLst>
                <a:gd name="connsiteX0" fmla="*/ 43013 w 140052"/>
                <a:gd name="connsiteY0" fmla="*/ 0 h 142045"/>
                <a:gd name="connsiteX1" fmla="*/ 97039 w 140052"/>
                <a:gd name="connsiteY1" fmla="*/ 0 h 142045"/>
                <a:gd name="connsiteX2" fmla="*/ 119542 w 140052"/>
                <a:gd name="connsiteY2" fmla="*/ 22503 h 142045"/>
                <a:gd name="connsiteX3" fmla="*/ 119542 w 140052"/>
                <a:gd name="connsiteY3" fmla="*/ 121535 h 142045"/>
                <a:gd name="connsiteX4" fmla="*/ 20510 w 140052"/>
                <a:gd name="connsiteY4" fmla="*/ 121535 h 142045"/>
                <a:gd name="connsiteX5" fmla="*/ 20510 w 140052"/>
                <a:gd name="connsiteY5" fmla="*/ 22503 h 142045"/>
                <a:gd name="connsiteX0" fmla="*/ 97039 w 188479"/>
                <a:gd name="connsiteY0" fmla="*/ 0 h 142045"/>
                <a:gd name="connsiteX1" fmla="*/ 119542 w 188479"/>
                <a:gd name="connsiteY1" fmla="*/ 22503 h 142045"/>
                <a:gd name="connsiteX2" fmla="*/ 119542 w 188479"/>
                <a:gd name="connsiteY2" fmla="*/ 121535 h 142045"/>
                <a:gd name="connsiteX3" fmla="*/ 20510 w 188479"/>
                <a:gd name="connsiteY3" fmla="*/ 121535 h 142045"/>
                <a:gd name="connsiteX4" fmla="*/ 20510 w 188479"/>
                <a:gd name="connsiteY4" fmla="*/ 22503 h 142045"/>
                <a:gd name="connsiteX5" fmla="*/ 43013 w 188479"/>
                <a:gd name="connsiteY5" fmla="*/ 0 h 142045"/>
                <a:gd name="connsiteX6" fmla="*/ 188479 w 188479"/>
                <a:gd name="connsiteY6" fmla="*/ 91440 h 142045"/>
                <a:gd name="connsiteX0" fmla="*/ 97039 w 140052"/>
                <a:gd name="connsiteY0" fmla="*/ 0 h 142045"/>
                <a:gd name="connsiteX1" fmla="*/ 119542 w 140052"/>
                <a:gd name="connsiteY1" fmla="*/ 22503 h 142045"/>
                <a:gd name="connsiteX2" fmla="*/ 119542 w 140052"/>
                <a:gd name="connsiteY2" fmla="*/ 121535 h 142045"/>
                <a:gd name="connsiteX3" fmla="*/ 20510 w 140052"/>
                <a:gd name="connsiteY3" fmla="*/ 121535 h 142045"/>
                <a:gd name="connsiteX4" fmla="*/ 20510 w 140052"/>
                <a:gd name="connsiteY4" fmla="*/ 22503 h 142045"/>
                <a:gd name="connsiteX5" fmla="*/ 43013 w 140052"/>
                <a:gd name="connsiteY5" fmla="*/ 0 h 14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052" h="142045">
                  <a:moveTo>
                    <a:pt x="97039" y="0"/>
                  </a:moveTo>
                  <a:lnTo>
                    <a:pt x="119542" y="22503"/>
                  </a:lnTo>
                  <a:cubicBezTo>
                    <a:pt x="146889" y="49850"/>
                    <a:pt x="146889" y="94188"/>
                    <a:pt x="119542" y="121535"/>
                  </a:cubicBezTo>
                  <a:cubicBezTo>
                    <a:pt x="92195" y="148882"/>
                    <a:pt x="47857" y="148882"/>
                    <a:pt x="20510" y="121535"/>
                  </a:cubicBezTo>
                  <a:cubicBezTo>
                    <a:pt x="-6837" y="94188"/>
                    <a:pt x="-6837" y="49850"/>
                    <a:pt x="20510" y="22503"/>
                  </a:cubicBezTo>
                  <a:lnTo>
                    <a:pt x="43013" y="0"/>
                  </a:lnTo>
                </a:path>
              </a:pathLst>
            </a:cu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9" name="フリーフォーム 1448"/>
            <p:cNvSpPr/>
            <p:nvPr/>
          </p:nvSpPr>
          <p:spPr>
            <a:xfrm rot="10800000" flipH="1" flipV="1">
              <a:off x="-401004" y="748325"/>
              <a:ext cx="705804" cy="395862"/>
            </a:xfrm>
            <a:custGeom>
              <a:avLst/>
              <a:gdLst>
                <a:gd name="connsiteX0" fmla="*/ 413004 w 822595"/>
                <a:gd name="connsiteY0" fmla="*/ 390 h 520862"/>
                <a:gd name="connsiteX1" fmla="*/ 411297 w 822595"/>
                <a:gd name="connsiteY1" fmla="*/ 973 h 520862"/>
                <a:gd name="connsiteX2" fmla="*/ 409591 w 822595"/>
                <a:gd name="connsiteY2" fmla="*/ 390 h 520862"/>
                <a:gd name="connsiteX3" fmla="*/ 359975 w 822595"/>
                <a:gd name="connsiteY3" fmla="*/ 28201 h 520862"/>
                <a:gd name="connsiteX4" fmla="*/ 359341 w 822595"/>
                <a:gd name="connsiteY4" fmla="*/ 27539 h 520862"/>
                <a:gd name="connsiteX5" fmla="*/ 338105 w 822595"/>
                <a:gd name="connsiteY5" fmla="*/ 5359 h 520862"/>
                <a:gd name="connsiteX6" fmla="*/ 310757 w 822595"/>
                <a:gd name="connsiteY6" fmla="*/ 711 h 520862"/>
                <a:gd name="connsiteX7" fmla="*/ 287389 w 822595"/>
                <a:gd name="connsiteY7" fmla="*/ 13521 h 520862"/>
                <a:gd name="connsiteX8" fmla="*/ 271434 w 822595"/>
                <a:gd name="connsiteY8" fmla="*/ 39081 h 520862"/>
                <a:gd name="connsiteX9" fmla="*/ 271071 w 822595"/>
                <a:gd name="connsiteY9" fmla="*/ 39662 h 520862"/>
                <a:gd name="connsiteX10" fmla="*/ 189334 w 822595"/>
                <a:gd name="connsiteY10" fmla="*/ 30055 h 520862"/>
                <a:gd name="connsiteX11" fmla="*/ 169245 w 822595"/>
                <a:gd name="connsiteY11" fmla="*/ 60959 h 520862"/>
                <a:gd name="connsiteX12" fmla="*/ 169223 w 822595"/>
                <a:gd name="connsiteY12" fmla="*/ 60993 h 520862"/>
                <a:gd name="connsiteX13" fmla="*/ 68206 w 822595"/>
                <a:gd name="connsiteY13" fmla="*/ 81541 h 520862"/>
                <a:gd name="connsiteX14" fmla="*/ 47441 w 822595"/>
                <a:gd name="connsiteY14" fmla="*/ 171482 h 520862"/>
                <a:gd name="connsiteX15" fmla="*/ 46995 w 822595"/>
                <a:gd name="connsiteY15" fmla="*/ 173134 h 520862"/>
                <a:gd name="connsiteX16" fmla="*/ 380 w 822595"/>
                <a:gd name="connsiteY16" fmla="*/ 235766 h 520862"/>
                <a:gd name="connsiteX17" fmla="*/ 25905 w 822595"/>
                <a:gd name="connsiteY17" fmla="*/ 306231 h 520862"/>
                <a:gd name="connsiteX18" fmla="*/ 13817 w 822595"/>
                <a:gd name="connsiteY18" fmla="*/ 374913 h 520862"/>
                <a:gd name="connsiteX19" fmla="*/ 70387 w 822595"/>
                <a:gd name="connsiteY19" fmla="*/ 425795 h 520862"/>
                <a:gd name="connsiteX20" fmla="*/ 199050 w 822595"/>
                <a:gd name="connsiteY20" fmla="*/ 471519 h 520862"/>
                <a:gd name="connsiteX21" fmla="*/ 285665 w 822595"/>
                <a:gd name="connsiteY21" fmla="*/ 517797 h 520862"/>
                <a:gd name="connsiteX22" fmla="*/ 344573 w 822595"/>
                <a:gd name="connsiteY22" fmla="*/ 441981 h 520862"/>
                <a:gd name="connsiteX23" fmla="*/ 408011 w 822595"/>
                <a:gd name="connsiteY23" fmla="*/ 449246 h 520862"/>
                <a:gd name="connsiteX24" fmla="*/ 411297 w 822595"/>
                <a:gd name="connsiteY24" fmla="*/ 446501 h 520862"/>
                <a:gd name="connsiteX25" fmla="*/ 414584 w 822595"/>
                <a:gd name="connsiteY25" fmla="*/ 449246 h 520862"/>
                <a:gd name="connsiteX26" fmla="*/ 478022 w 822595"/>
                <a:gd name="connsiteY26" fmla="*/ 441981 h 520862"/>
                <a:gd name="connsiteX27" fmla="*/ 536930 w 822595"/>
                <a:gd name="connsiteY27" fmla="*/ 517797 h 520862"/>
                <a:gd name="connsiteX28" fmla="*/ 623545 w 822595"/>
                <a:gd name="connsiteY28" fmla="*/ 471519 h 520862"/>
                <a:gd name="connsiteX29" fmla="*/ 752208 w 822595"/>
                <a:gd name="connsiteY29" fmla="*/ 425795 h 520862"/>
                <a:gd name="connsiteX30" fmla="*/ 808778 w 822595"/>
                <a:gd name="connsiteY30" fmla="*/ 374913 h 520862"/>
                <a:gd name="connsiteX31" fmla="*/ 796690 w 822595"/>
                <a:gd name="connsiteY31" fmla="*/ 306231 h 520862"/>
                <a:gd name="connsiteX32" fmla="*/ 822215 w 822595"/>
                <a:gd name="connsiteY32" fmla="*/ 235766 h 520862"/>
                <a:gd name="connsiteX33" fmla="*/ 775600 w 822595"/>
                <a:gd name="connsiteY33" fmla="*/ 173134 h 520862"/>
                <a:gd name="connsiteX34" fmla="*/ 775154 w 822595"/>
                <a:gd name="connsiteY34" fmla="*/ 171482 h 520862"/>
                <a:gd name="connsiteX35" fmla="*/ 754389 w 822595"/>
                <a:gd name="connsiteY35" fmla="*/ 81541 h 520862"/>
                <a:gd name="connsiteX36" fmla="*/ 653372 w 822595"/>
                <a:gd name="connsiteY36" fmla="*/ 60993 h 520862"/>
                <a:gd name="connsiteX37" fmla="*/ 653350 w 822595"/>
                <a:gd name="connsiteY37" fmla="*/ 60959 h 520862"/>
                <a:gd name="connsiteX38" fmla="*/ 633261 w 822595"/>
                <a:gd name="connsiteY38" fmla="*/ 30055 h 520862"/>
                <a:gd name="connsiteX39" fmla="*/ 551524 w 822595"/>
                <a:gd name="connsiteY39" fmla="*/ 39662 h 520862"/>
                <a:gd name="connsiteX40" fmla="*/ 551161 w 822595"/>
                <a:gd name="connsiteY40" fmla="*/ 39081 h 520862"/>
                <a:gd name="connsiteX41" fmla="*/ 535206 w 822595"/>
                <a:gd name="connsiteY41" fmla="*/ 13521 h 520862"/>
                <a:gd name="connsiteX42" fmla="*/ 511838 w 822595"/>
                <a:gd name="connsiteY42" fmla="*/ 711 h 520862"/>
                <a:gd name="connsiteX43" fmla="*/ 484490 w 822595"/>
                <a:gd name="connsiteY43" fmla="*/ 5359 h 520862"/>
                <a:gd name="connsiteX44" fmla="*/ 463254 w 822595"/>
                <a:gd name="connsiteY44" fmla="*/ 27539 h 520862"/>
                <a:gd name="connsiteX45" fmla="*/ 462620 w 822595"/>
                <a:gd name="connsiteY45" fmla="*/ 28201 h 520862"/>
                <a:gd name="connsiteX46" fmla="*/ 413004 w 822595"/>
                <a:gd name="connsiteY46" fmla="*/ 390 h 520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822595" h="520862">
                  <a:moveTo>
                    <a:pt x="413004" y="390"/>
                  </a:moveTo>
                  <a:lnTo>
                    <a:pt x="411297" y="973"/>
                  </a:lnTo>
                  <a:lnTo>
                    <a:pt x="409591" y="390"/>
                  </a:lnTo>
                  <a:cubicBezTo>
                    <a:pt x="391087" y="-1742"/>
                    <a:pt x="372467" y="8189"/>
                    <a:pt x="359975" y="28201"/>
                  </a:cubicBezTo>
                  <a:lnTo>
                    <a:pt x="359341" y="27539"/>
                  </a:lnTo>
                  <a:lnTo>
                    <a:pt x="338105" y="5359"/>
                  </a:lnTo>
                  <a:cubicBezTo>
                    <a:pt x="329599" y="609"/>
                    <a:pt x="320181" y="-1108"/>
                    <a:pt x="310757" y="711"/>
                  </a:cubicBezTo>
                  <a:cubicBezTo>
                    <a:pt x="302194" y="2362"/>
                    <a:pt x="294204" y="6831"/>
                    <a:pt x="287389" y="13521"/>
                  </a:cubicBezTo>
                  <a:lnTo>
                    <a:pt x="271434" y="39081"/>
                  </a:lnTo>
                  <a:lnTo>
                    <a:pt x="271071" y="39662"/>
                  </a:lnTo>
                  <a:cubicBezTo>
                    <a:pt x="248094" y="8840"/>
                    <a:pt x="213634" y="7148"/>
                    <a:pt x="189334" y="30055"/>
                  </a:cubicBezTo>
                  <a:lnTo>
                    <a:pt x="169245" y="60959"/>
                  </a:lnTo>
                  <a:lnTo>
                    <a:pt x="169223" y="60993"/>
                  </a:lnTo>
                  <a:cubicBezTo>
                    <a:pt x="136189" y="34661"/>
                    <a:pt x="94141" y="43205"/>
                    <a:pt x="68206" y="81541"/>
                  </a:cubicBezTo>
                  <a:cubicBezTo>
                    <a:pt x="51792" y="105813"/>
                    <a:pt x="44175" y="138787"/>
                    <a:pt x="47441" y="171482"/>
                  </a:cubicBezTo>
                  <a:cubicBezTo>
                    <a:pt x="47297" y="172037"/>
                    <a:pt x="47140" y="172579"/>
                    <a:pt x="46995" y="173134"/>
                  </a:cubicBezTo>
                  <a:cubicBezTo>
                    <a:pt x="22675" y="176556"/>
                    <a:pt x="3320" y="202564"/>
                    <a:pt x="380" y="235766"/>
                  </a:cubicBezTo>
                  <a:cubicBezTo>
                    <a:pt x="-2127" y="264123"/>
                    <a:pt x="7900" y="291806"/>
                    <a:pt x="25905" y="306231"/>
                  </a:cubicBezTo>
                  <a:cubicBezTo>
                    <a:pt x="13215" y="324622"/>
                    <a:pt x="8623" y="350726"/>
                    <a:pt x="13817" y="374913"/>
                  </a:cubicBezTo>
                  <a:cubicBezTo>
                    <a:pt x="20988" y="408345"/>
                    <a:pt x="44910" y="429857"/>
                    <a:pt x="70387" y="425795"/>
                  </a:cubicBezTo>
                  <a:cubicBezTo>
                    <a:pt x="96323" y="487584"/>
                    <a:pt x="154363" y="508204"/>
                    <a:pt x="199050" y="471519"/>
                  </a:cubicBezTo>
                  <a:cubicBezTo>
                    <a:pt x="217983" y="510169"/>
                    <a:pt x="252547" y="528632"/>
                    <a:pt x="285665" y="517797"/>
                  </a:cubicBezTo>
                  <a:cubicBezTo>
                    <a:pt x="313769" y="508602"/>
                    <a:pt x="336197" y="479738"/>
                    <a:pt x="344573" y="441981"/>
                  </a:cubicBezTo>
                  <a:cubicBezTo>
                    <a:pt x="363998" y="458467"/>
                    <a:pt x="387645" y="460630"/>
                    <a:pt x="408011" y="449246"/>
                  </a:cubicBezTo>
                  <a:lnTo>
                    <a:pt x="411297" y="446501"/>
                  </a:lnTo>
                  <a:lnTo>
                    <a:pt x="414584" y="449246"/>
                  </a:lnTo>
                  <a:cubicBezTo>
                    <a:pt x="434950" y="460630"/>
                    <a:pt x="458597" y="458467"/>
                    <a:pt x="478022" y="441981"/>
                  </a:cubicBezTo>
                  <a:cubicBezTo>
                    <a:pt x="486397" y="479738"/>
                    <a:pt x="508826" y="508602"/>
                    <a:pt x="536930" y="517797"/>
                  </a:cubicBezTo>
                  <a:cubicBezTo>
                    <a:pt x="570048" y="528632"/>
                    <a:pt x="604612" y="510169"/>
                    <a:pt x="623545" y="471519"/>
                  </a:cubicBezTo>
                  <a:cubicBezTo>
                    <a:pt x="668232" y="508204"/>
                    <a:pt x="726272" y="487584"/>
                    <a:pt x="752208" y="425795"/>
                  </a:cubicBezTo>
                  <a:cubicBezTo>
                    <a:pt x="777685" y="429857"/>
                    <a:pt x="801607" y="408345"/>
                    <a:pt x="808778" y="374913"/>
                  </a:cubicBezTo>
                  <a:cubicBezTo>
                    <a:pt x="813972" y="350726"/>
                    <a:pt x="809380" y="324622"/>
                    <a:pt x="796690" y="306231"/>
                  </a:cubicBezTo>
                  <a:cubicBezTo>
                    <a:pt x="814695" y="291806"/>
                    <a:pt x="824722" y="264123"/>
                    <a:pt x="822215" y="235766"/>
                  </a:cubicBezTo>
                  <a:cubicBezTo>
                    <a:pt x="819275" y="202564"/>
                    <a:pt x="799920" y="176556"/>
                    <a:pt x="775600" y="173134"/>
                  </a:cubicBezTo>
                  <a:cubicBezTo>
                    <a:pt x="775455" y="172579"/>
                    <a:pt x="775298" y="172037"/>
                    <a:pt x="775154" y="171482"/>
                  </a:cubicBezTo>
                  <a:cubicBezTo>
                    <a:pt x="778420" y="138787"/>
                    <a:pt x="770803" y="105813"/>
                    <a:pt x="754389" y="81541"/>
                  </a:cubicBezTo>
                  <a:cubicBezTo>
                    <a:pt x="728454" y="43205"/>
                    <a:pt x="686406" y="34661"/>
                    <a:pt x="653372" y="60993"/>
                  </a:cubicBezTo>
                  <a:lnTo>
                    <a:pt x="653350" y="60959"/>
                  </a:lnTo>
                  <a:lnTo>
                    <a:pt x="633261" y="30055"/>
                  </a:lnTo>
                  <a:cubicBezTo>
                    <a:pt x="608961" y="7148"/>
                    <a:pt x="574501" y="8840"/>
                    <a:pt x="551524" y="39662"/>
                  </a:cubicBezTo>
                  <a:lnTo>
                    <a:pt x="551161" y="39081"/>
                  </a:lnTo>
                  <a:lnTo>
                    <a:pt x="535206" y="13521"/>
                  </a:lnTo>
                  <a:cubicBezTo>
                    <a:pt x="528391" y="6831"/>
                    <a:pt x="520401" y="2362"/>
                    <a:pt x="511838" y="711"/>
                  </a:cubicBezTo>
                  <a:cubicBezTo>
                    <a:pt x="502414" y="-1108"/>
                    <a:pt x="492996" y="609"/>
                    <a:pt x="484490" y="5359"/>
                  </a:cubicBezTo>
                  <a:lnTo>
                    <a:pt x="463254" y="27539"/>
                  </a:lnTo>
                  <a:lnTo>
                    <a:pt x="462620" y="28201"/>
                  </a:lnTo>
                  <a:cubicBezTo>
                    <a:pt x="450128" y="8189"/>
                    <a:pt x="431508" y="-1742"/>
                    <a:pt x="413004" y="39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0" name="楕円 14"/>
            <p:cNvSpPr/>
            <p:nvPr/>
          </p:nvSpPr>
          <p:spPr>
            <a:xfrm>
              <a:off x="-288848" y="1168567"/>
              <a:ext cx="178546" cy="17854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1" name="楕円 562"/>
            <p:cNvSpPr/>
            <p:nvPr/>
          </p:nvSpPr>
          <p:spPr>
            <a:xfrm>
              <a:off x="-253100" y="1204315"/>
              <a:ext cx="107050" cy="1070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2" name="楕円 563"/>
            <p:cNvSpPr/>
            <p:nvPr/>
          </p:nvSpPr>
          <p:spPr>
            <a:xfrm>
              <a:off x="31827" y="1168567"/>
              <a:ext cx="178546" cy="17854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3" name="楕円 564"/>
            <p:cNvSpPr/>
            <p:nvPr/>
          </p:nvSpPr>
          <p:spPr>
            <a:xfrm>
              <a:off x="67575" y="1204315"/>
              <a:ext cx="107050" cy="1070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4" name="フリーフォーム 1453"/>
            <p:cNvSpPr/>
            <p:nvPr/>
          </p:nvSpPr>
          <p:spPr>
            <a:xfrm>
              <a:off x="-298046" y="1106829"/>
              <a:ext cx="193145" cy="74716"/>
            </a:xfrm>
            <a:custGeom>
              <a:avLst/>
              <a:gdLst>
                <a:gd name="connsiteX0" fmla="*/ 286361 w 576111"/>
                <a:gd name="connsiteY0" fmla="*/ 18 h 222862"/>
                <a:gd name="connsiteX1" fmla="*/ 576111 w 576111"/>
                <a:gd name="connsiteY1" fmla="*/ 159735 h 222862"/>
                <a:gd name="connsiteX2" fmla="*/ 480263 w 576111"/>
                <a:gd name="connsiteY2" fmla="*/ 218872 h 222862"/>
                <a:gd name="connsiteX3" fmla="*/ 287533 w 576111"/>
                <a:gd name="connsiteY3" fmla="*/ 112635 h 222862"/>
                <a:gd name="connsiteX4" fmla="*/ 97057 w 576111"/>
                <a:gd name="connsiteY4" fmla="*/ 222862 h 222862"/>
                <a:gd name="connsiteX5" fmla="*/ 0 w 576111"/>
                <a:gd name="connsiteY5" fmla="*/ 165734 h 222862"/>
                <a:gd name="connsiteX6" fmla="*/ 286361 w 576111"/>
                <a:gd name="connsiteY6" fmla="*/ 18 h 22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111" h="222862">
                  <a:moveTo>
                    <a:pt x="286361" y="18"/>
                  </a:moveTo>
                  <a:cubicBezTo>
                    <a:pt x="404263" y="-1210"/>
                    <a:pt x="514199" y="59390"/>
                    <a:pt x="576111" y="159735"/>
                  </a:cubicBezTo>
                  <a:lnTo>
                    <a:pt x="480263" y="218872"/>
                  </a:lnTo>
                  <a:cubicBezTo>
                    <a:pt x="439081" y="152126"/>
                    <a:pt x="365957" y="111818"/>
                    <a:pt x="287533" y="112635"/>
                  </a:cubicBezTo>
                  <a:cubicBezTo>
                    <a:pt x="209110" y="113452"/>
                    <a:pt x="136840" y="155274"/>
                    <a:pt x="97057" y="222862"/>
                  </a:cubicBezTo>
                  <a:lnTo>
                    <a:pt x="0" y="165734"/>
                  </a:lnTo>
                  <a:cubicBezTo>
                    <a:pt x="59809" y="64121"/>
                    <a:pt x="168460" y="1246"/>
                    <a:pt x="286361" y="1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5" name="フリーフォーム 1454"/>
            <p:cNvSpPr/>
            <p:nvPr/>
          </p:nvSpPr>
          <p:spPr>
            <a:xfrm>
              <a:off x="22629" y="1106829"/>
              <a:ext cx="193145" cy="74716"/>
            </a:xfrm>
            <a:custGeom>
              <a:avLst/>
              <a:gdLst>
                <a:gd name="connsiteX0" fmla="*/ 286361 w 576111"/>
                <a:gd name="connsiteY0" fmla="*/ 18 h 222862"/>
                <a:gd name="connsiteX1" fmla="*/ 576111 w 576111"/>
                <a:gd name="connsiteY1" fmla="*/ 159735 h 222862"/>
                <a:gd name="connsiteX2" fmla="*/ 480263 w 576111"/>
                <a:gd name="connsiteY2" fmla="*/ 218872 h 222862"/>
                <a:gd name="connsiteX3" fmla="*/ 287533 w 576111"/>
                <a:gd name="connsiteY3" fmla="*/ 112635 h 222862"/>
                <a:gd name="connsiteX4" fmla="*/ 97057 w 576111"/>
                <a:gd name="connsiteY4" fmla="*/ 222862 h 222862"/>
                <a:gd name="connsiteX5" fmla="*/ 0 w 576111"/>
                <a:gd name="connsiteY5" fmla="*/ 165734 h 222862"/>
                <a:gd name="connsiteX6" fmla="*/ 286361 w 576111"/>
                <a:gd name="connsiteY6" fmla="*/ 18 h 22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111" h="222862">
                  <a:moveTo>
                    <a:pt x="286361" y="18"/>
                  </a:moveTo>
                  <a:cubicBezTo>
                    <a:pt x="404263" y="-1210"/>
                    <a:pt x="514199" y="59390"/>
                    <a:pt x="576111" y="159735"/>
                  </a:cubicBezTo>
                  <a:lnTo>
                    <a:pt x="480263" y="218872"/>
                  </a:lnTo>
                  <a:cubicBezTo>
                    <a:pt x="439081" y="152126"/>
                    <a:pt x="365957" y="111818"/>
                    <a:pt x="287533" y="112635"/>
                  </a:cubicBezTo>
                  <a:cubicBezTo>
                    <a:pt x="209110" y="113452"/>
                    <a:pt x="136840" y="155274"/>
                    <a:pt x="97057" y="222862"/>
                  </a:cubicBezTo>
                  <a:lnTo>
                    <a:pt x="0" y="165734"/>
                  </a:lnTo>
                  <a:cubicBezTo>
                    <a:pt x="59809" y="64121"/>
                    <a:pt x="168460" y="1246"/>
                    <a:pt x="286361" y="1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56" name="グループ化 1455"/>
          <p:cNvGrpSpPr/>
          <p:nvPr/>
        </p:nvGrpSpPr>
        <p:grpSpPr>
          <a:xfrm>
            <a:off x="768469" y="930754"/>
            <a:ext cx="822595" cy="1451192"/>
            <a:chOff x="-459400" y="4574314"/>
            <a:chExt cx="822595" cy="1451192"/>
          </a:xfrm>
        </p:grpSpPr>
        <p:grpSp>
          <p:nvGrpSpPr>
            <p:cNvPr id="1457" name="グループ化 1456"/>
            <p:cNvGrpSpPr/>
            <p:nvPr/>
          </p:nvGrpSpPr>
          <p:grpSpPr>
            <a:xfrm>
              <a:off x="-459400" y="4574314"/>
              <a:ext cx="822595" cy="1005932"/>
              <a:chOff x="-459400" y="4574314"/>
              <a:chExt cx="822595" cy="1005932"/>
            </a:xfrm>
          </p:grpSpPr>
          <p:sp>
            <p:nvSpPr>
              <p:cNvPr id="1466" name="片側の 2 つの角を丸めた四角形 1465"/>
              <p:cNvSpPr/>
              <p:nvPr/>
            </p:nvSpPr>
            <p:spPr>
              <a:xfrm rot="10800000">
                <a:off x="-118094" y="5335880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7" name="フリーフォーム 1466"/>
              <p:cNvSpPr/>
              <p:nvPr/>
            </p:nvSpPr>
            <p:spPr>
              <a:xfrm rot="10800000" flipH="1">
                <a:off x="-459400" y="4668906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68" name="グループ化 1467"/>
              <p:cNvGrpSpPr/>
              <p:nvPr/>
            </p:nvGrpSpPr>
            <p:grpSpPr>
              <a:xfrm>
                <a:off x="-407904" y="5002894"/>
                <a:ext cx="719603" cy="214314"/>
                <a:chOff x="-399263" y="5002894"/>
                <a:chExt cx="719603" cy="214314"/>
              </a:xfrm>
            </p:grpSpPr>
            <p:sp>
              <p:nvSpPr>
                <p:cNvPr id="1480" name="円/楕円 838"/>
                <p:cNvSpPr/>
                <p:nvPr/>
              </p:nvSpPr>
              <p:spPr>
                <a:xfrm rot="20700000">
                  <a:off x="-399263" y="500289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1" name="円/楕円 839"/>
                <p:cNvSpPr/>
                <p:nvPr/>
              </p:nvSpPr>
              <p:spPr>
                <a:xfrm rot="900000" flipH="1">
                  <a:off x="145405" y="50028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69" name="円/楕円 840"/>
              <p:cNvSpPr/>
              <p:nvPr/>
            </p:nvSpPr>
            <p:spPr>
              <a:xfrm>
                <a:off x="-337625" y="4741122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0" name="フリーフォーム 1469"/>
              <p:cNvSpPr/>
              <p:nvPr/>
            </p:nvSpPr>
            <p:spPr>
              <a:xfrm>
                <a:off x="-88515" y="510718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1" name="フリーフォーム 1470"/>
              <p:cNvSpPr/>
              <p:nvPr/>
            </p:nvSpPr>
            <p:spPr>
              <a:xfrm rot="10800000" flipH="1" flipV="1">
                <a:off x="-401005" y="4574314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72" name="グループ化 1471"/>
              <p:cNvGrpSpPr/>
              <p:nvPr/>
            </p:nvGrpSpPr>
            <p:grpSpPr>
              <a:xfrm>
                <a:off x="-305013" y="4932818"/>
                <a:ext cx="513820" cy="240284"/>
                <a:chOff x="-298046" y="4932818"/>
                <a:chExt cx="513820" cy="240284"/>
              </a:xfrm>
            </p:grpSpPr>
            <p:sp>
              <p:nvSpPr>
                <p:cNvPr id="1474" name="楕円 14"/>
                <p:cNvSpPr/>
                <p:nvPr/>
              </p:nvSpPr>
              <p:spPr>
                <a:xfrm>
                  <a:off x="-288848" y="4994556"/>
                  <a:ext cx="178546" cy="1785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5" name="楕円 562"/>
                <p:cNvSpPr/>
                <p:nvPr/>
              </p:nvSpPr>
              <p:spPr>
                <a:xfrm>
                  <a:off x="-253100" y="5030304"/>
                  <a:ext cx="107050" cy="107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6" name="楕円 563"/>
                <p:cNvSpPr/>
                <p:nvPr/>
              </p:nvSpPr>
              <p:spPr>
                <a:xfrm>
                  <a:off x="31827" y="4994556"/>
                  <a:ext cx="178546" cy="1785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7" name="楕円 564"/>
                <p:cNvSpPr/>
                <p:nvPr/>
              </p:nvSpPr>
              <p:spPr>
                <a:xfrm>
                  <a:off x="67575" y="5030304"/>
                  <a:ext cx="107050" cy="107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8" name="フリーフォーム 1477"/>
                <p:cNvSpPr/>
                <p:nvPr/>
              </p:nvSpPr>
              <p:spPr>
                <a:xfrm>
                  <a:off x="-298046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9" name="フリーフォーム 1478"/>
                <p:cNvSpPr/>
                <p:nvPr/>
              </p:nvSpPr>
              <p:spPr>
                <a:xfrm>
                  <a:off x="22629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73" name="円/楕円 4"/>
              <p:cNvSpPr/>
              <p:nvPr/>
            </p:nvSpPr>
            <p:spPr>
              <a:xfrm>
                <a:off x="-145570" y="5319710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58" name="グループ化 1457"/>
            <p:cNvGrpSpPr/>
            <p:nvPr/>
          </p:nvGrpSpPr>
          <p:grpSpPr>
            <a:xfrm>
              <a:off x="-350536" y="5488751"/>
              <a:ext cx="604867" cy="536755"/>
              <a:chOff x="-350536" y="5488751"/>
              <a:chExt cx="604867" cy="536755"/>
            </a:xfrm>
          </p:grpSpPr>
          <p:sp>
            <p:nvSpPr>
              <p:cNvPr id="1459" name="片側の 2 つの角を丸めた四角形 1458"/>
              <p:cNvSpPr/>
              <p:nvPr/>
            </p:nvSpPr>
            <p:spPr>
              <a:xfrm>
                <a:off x="-350536" y="5491453"/>
                <a:ext cx="604867" cy="534053"/>
              </a:xfrm>
              <a:prstGeom prst="round2Same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60" name="グループ化 1459"/>
              <p:cNvGrpSpPr/>
              <p:nvPr/>
            </p:nvGrpSpPr>
            <p:grpSpPr>
              <a:xfrm>
                <a:off x="-112772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1464" name="台形 1463"/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5" name="台形 1464"/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61" name="グループ化 1460"/>
              <p:cNvGrpSpPr/>
              <p:nvPr/>
            </p:nvGrpSpPr>
            <p:grpSpPr>
              <a:xfrm>
                <a:off x="-205086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1462" name="直角三角形 1461"/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3" name="直角三角形 1462"/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482" name="グループ化 1481"/>
          <p:cNvGrpSpPr/>
          <p:nvPr/>
        </p:nvGrpSpPr>
        <p:grpSpPr>
          <a:xfrm>
            <a:off x="8273121" y="4522860"/>
            <a:ext cx="975933" cy="1786460"/>
            <a:chOff x="4108550" y="419905"/>
            <a:chExt cx="975933" cy="1786460"/>
          </a:xfrm>
        </p:grpSpPr>
        <p:sp>
          <p:nvSpPr>
            <p:cNvPr id="1483" name="角丸四角形 1482"/>
            <p:cNvSpPr/>
            <p:nvPr/>
          </p:nvSpPr>
          <p:spPr>
            <a:xfrm>
              <a:off x="4140526" y="922289"/>
              <a:ext cx="510606" cy="46277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4" name="角丸四角形 1483"/>
            <p:cNvSpPr/>
            <p:nvPr/>
          </p:nvSpPr>
          <p:spPr>
            <a:xfrm>
              <a:off x="4290282" y="922289"/>
              <a:ext cx="510606" cy="46277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5" name="片側の 2 つの角を丸めた四角形 1484"/>
            <p:cNvSpPr/>
            <p:nvPr/>
          </p:nvSpPr>
          <p:spPr>
            <a:xfrm rot="10800000">
              <a:off x="4398360" y="1509891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6" name="円/楕円 1485"/>
            <p:cNvSpPr/>
            <p:nvPr/>
          </p:nvSpPr>
          <p:spPr>
            <a:xfrm rot="20700000">
              <a:off x="4108550" y="1226221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7" name="円/楕円 1486"/>
            <p:cNvSpPr/>
            <p:nvPr/>
          </p:nvSpPr>
          <p:spPr>
            <a:xfrm rot="900000" flipH="1">
              <a:off x="4653218" y="1226222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8" name="角丸四角形 1487"/>
            <p:cNvSpPr/>
            <p:nvPr/>
          </p:nvSpPr>
          <p:spPr>
            <a:xfrm>
              <a:off x="4182454" y="985532"/>
              <a:ext cx="580522" cy="633231"/>
            </a:xfrm>
            <a:prstGeom prst="roundRect">
              <a:avLst>
                <a:gd name="adj" fmla="val 39638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9" name="フリーフォーム 1488"/>
            <p:cNvSpPr/>
            <p:nvPr/>
          </p:nvSpPr>
          <p:spPr>
            <a:xfrm>
              <a:off x="4174737" y="683131"/>
              <a:ext cx="877597" cy="1523234"/>
            </a:xfrm>
            <a:custGeom>
              <a:avLst/>
              <a:gdLst>
                <a:gd name="connsiteX0" fmla="*/ 733928 w 877597"/>
                <a:gd name="connsiteY0" fmla="*/ 0 h 1523234"/>
                <a:gd name="connsiteX1" fmla="*/ 877597 w 877597"/>
                <a:gd name="connsiteY1" fmla="*/ 0 h 1523234"/>
                <a:gd name="connsiteX2" fmla="*/ 877597 w 877597"/>
                <a:gd name="connsiteY2" fmla="*/ 619125 h 1523234"/>
                <a:gd name="connsiteX3" fmla="*/ 598496 w 877597"/>
                <a:gd name="connsiteY3" fmla="*/ 1132793 h 1523234"/>
                <a:gd name="connsiteX4" fmla="*/ 598496 w 877597"/>
                <a:gd name="connsiteY4" fmla="*/ 1523234 h 1523234"/>
                <a:gd name="connsiteX5" fmla="*/ 0 w 877597"/>
                <a:gd name="connsiteY5" fmla="*/ 1523234 h 1523234"/>
                <a:gd name="connsiteX6" fmla="*/ 0 w 877597"/>
                <a:gd name="connsiteY6" fmla="*/ 1074767 h 1523234"/>
                <a:gd name="connsiteX7" fmla="*/ 89695 w 877597"/>
                <a:gd name="connsiteY7" fmla="*/ 985072 h 1523234"/>
                <a:gd name="connsiteX8" fmla="*/ 496843 w 877597"/>
                <a:gd name="connsiteY8" fmla="*/ 985072 h 1523234"/>
                <a:gd name="connsiteX9" fmla="*/ 733928 w 877597"/>
                <a:gd name="connsiteY9" fmla="*/ 549102 h 152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77597" h="1523234">
                  <a:moveTo>
                    <a:pt x="733928" y="0"/>
                  </a:moveTo>
                  <a:lnTo>
                    <a:pt x="877597" y="0"/>
                  </a:lnTo>
                  <a:lnTo>
                    <a:pt x="877597" y="619125"/>
                  </a:lnTo>
                  <a:lnTo>
                    <a:pt x="598496" y="1132793"/>
                  </a:lnTo>
                  <a:lnTo>
                    <a:pt x="598496" y="1523234"/>
                  </a:lnTo>
                  <a:lnTo>
                    <a:pt x="0" y="1523234"/>
                  </a:lnTo>
                  <a:lnTo>
                    <a:pt x="0" y="1074767"/>
                  </a:lnTo>
                  <a:cubicBezTo>
                    <a:pt x="0" y="1025230"/>
                    <a:pt x="40158" y="985072"/>
                    <a:pt x="89695" y="985072"/>
                  </a:cubicBezTo>
                  <a:lnTo>
                    <a:pt x="496843" y="985072"/>
                  </a:lnTo>
                  <a:lnTo>
                    <a:pt x="733928" y="549102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0" name="台形 1489"/>
            <p:cNvSpPr/>
            <p:nvPr/>
          </p:nvSpPr>
          <p:spPr>
            <a:xfrm rot="10800000">
              <a:off x="4418201" y="1667767"/>
              <a:ext cx="104476" cy="68406"/>
            </a:xfrm>
            <a:prstGeom prst="trapezoid">
              <a:avLst/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1" name="台形 1490"/>
            <p:cNvSpPr/>
            <p:nvPr/>
          </p:nvSpPr>
          <p:spPr>
            <a:xfrm>
              <a:off x="4405770" y="1736173"/>
              <a:ext cx="129338" cy="470192"/>
            </a:xfrm>
            <a:prstGeom prst="trapezoid">
              <a:avLst>
                <a:gd name="adj" fmla="val 27455"/>
              </a:avLst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2" name="直角三角形 1491"/>
            <p:cNvSpPr/>
            <p:nvPr/>
          </p:nvSpPr>
          <p:spPr>
            <a:xfrm rot="5400000">
              <a:off x="4319534" y="1651467"/>
              <a:ext cx="126641" cy="149231"/>
            </a:xfrm>
            <a:prstGeom prst="rtTriangle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3" name="直角三角形 1492"/>
            <p:cNvSpPr/>
            <p:nvPr/>
          </p:nvSpPr>
          <p:spPr>
            <a:xfrm rot="16200000" flipH="1">
              <a:off x="4484270" y="1651467"/>
              <a:ext cx="126641" cy="149231"/>
            </a:xfrm>
            <a:prstGeom prst="rtTriangle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4" name="正方形/長方形 1493"/>
            <p:cNvSpPr/>
            <p:nvPr/>
          </p:nvSpPr>
          <p:spPr>
            <a:xfrm>
              <a:off x="4905245" y="679668"/>
              <a:ext cx="147090" cy="58392"/>
            </a:xfrm>
            <a:prstGeom prst="rect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5" name="フリーフォーム 1494"/>
            <p:cNvSpPr/>
            <p:nvPr/>
          </p:nvSpPr>
          <p:spPr>
            <a:xfrm>
              <a:off x="4790498" y="481538"/>
              <a:ext cx="293985" cy="231144"/>
            </a:xfrm>
            <a:custGeom>
              <a:avLst/>
              <a:gdLst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55790 w 481951"/>
                <a:gd name="connsiteY7" fmla="*/ 287275 h 378933"/>
                <a:gd name="connsiteX8" fmla="*/ 0 w 481951"/>
                <a:gd name="connsiteY8" fmla="*/ 203107 h 378933"/>
                <a:gd name="connsiteX9" fmla="*/ 0 w 481951"/>
                <a:gd name="connsiteY9" fmla="*/ 203108 h 378933"/>
                <a:gd name="connsiteX10" fmla="*/ 55790 w 481951"/>
                <a:gd name="connsiteY10" fmla="*/ 118941 h 378933"/>
                <a:gd name="connsiteX11" fmla="*/ 59288 w 481951"/>
                <a:gd name="connsiteY11" fmla="*/ 118234 h 378933"/>
                <a:gd name="connsiteX12" fmla="*/ 61165 w 481951"/>
                <a:gd name="connsiteY12" fmla="*/ 112781 h 378933"/>
                <a:gd name="connsiteX13" fmla="*/ 168887 w 481951"/>
                <a:gd name="connsiteY13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0 w 481951"/>
                <a:gd name="connsiteY7" fmla="*/ 203107 h 378933"/>
                <a:gd name="connsiteX8" fmla="*/ 0 w 481951"/>
                <a:gd name="connsiteY8" fmla="*/ 203108 h 378933"/>
                <a:gd name="connsiteX9" fmla="*/ 55790 w 481951"/>
                <a:gd name="connsiteY9" fmla="*/ 118941 h 378933"/>
                <a:gd name="connsiteX10" fmla="*/ 59288 w 481951"/>
                <a:gd name="connsiteY10" fmla="*/ 118234 h 378933"/>
                <a:gd name="connsiteX11" fmla="*/ 61165 w 481951"/>
                <a:gd name="connsiteY11" fmla="*/ 112781 h 378933"/>
                <a:gd name="connsiteX12" fmla="*/ 168887 w 481951"/>
                <a:gd name="connsiteY12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0 w 481951"/>
                <a:gd name="connsiteY7" fmla="*/ 203108 h 378933"/>
                <a:gd name="connsiteX8" fmla="*/ 55790 w 481951"/>
                <a:gd name="connsiteY8" fmla="*/ 118941 h 378933"/>
                <a:gd name="connsiteX9" fmla="*/ 59288 w 481951"/>
                <a:gd name="connsiteY9" fmla="*/ 118234 h 378933"/>
                <a:gd name="connsiteX10" fmla="*/ 61165 w 481951"/>
                <a:gd name="connsiteY10" fmla="*/ 112781 h 378933"/>
                <a:gd name="connsiteX11" fmla="*/ 168887 w 481951"/>
                <a:gd name="connsiteY11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55790 w 481951"/>
                <a:gd name="connsiteY7" fmla="*/ 118941 h 378933"/>
                <a:gd name="connsiteX8" fmla="*/ 59288 w 481951"/>
                <a:gd name="connsiteY8" fmla="*/ 118234 h 378933"/>
                <a:gd name="connsiteX9" fmla="*/ 61165 w 481951"/>
                <a:gd name="connsiteY9" fmla="*/ 112781 h 378933"/>
                <a:gd name="connsiteX10" fmla="*/ 168887 w 481951"/>
                <a:gd name="connsiteY10" fmla="*/ 30123 h 37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51" h="378933">
                  <a:moveTo>
                    <a:pt x="168887" y="30123"/>
                  </a:moveTo>
                  <a:lnTo>
                    <a:pt x="258585" y="6089"/>
                  </a:lnTo>
                  <a:cubicBezTo>
                    <a:pt x="353225" y="-19270"/>
                    <a:pt x="450503" y="36893"/>
                    <a:pt x="475862" y="131534"/>
                  </a:cubicBezTo>
                  <a:cubicBezTo>
                    <a:pt x="501221" y="226174"/>
                    <a:pt x="445057" y="323452"/>
                    <a:pt x="350417" y="348811"/>
                  </a:cubicBezTo>
                  <a:lnTo>
                    <a:pt x="260719" y="372845"/>
                  </a:lnTo>
                  <a:cubicBezTo>
                    <a:pt x="189739" y="391864"/>
                    <a:pt x="117275" y="365027"/>
                    <a:pt x="74781" y="310493"/>
                  </a:cubicBezTo>
                  <a:lnTo>
                    <a:pt x="0" y="203107"/>
                  </a:lnTo>
                  <a:lnTo>
                    <a:pt x="55790" y="118941"/>
                  </a:lnTo>
                  <a:lnTo>
                    <a:pt x="59288" y="118234"/>
                  </a:lnTo>
                  <a:lnTo>
                    <a:pt x="61165" y="112781"/>
                  </a:lnTo>
                  <a:cubicBezTo>
                    <a:pt x="83866" y="73462"/>
                    <a:pt x="121567" y="42803"/>
                    <a:pt x="168887" y="30123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6" name="角丸四角形 1495"/>
            <p:cNvSpPr/>
            <p:nvPr/>
          </p:nvSpPr>
          <p:spPr>
            <a:xfrm rot="20700000">
              <a:off x="5004297" y="439547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7" name="角丸四角形 1496"/>
            <p:cNvSpPr/>
            <p:nvPr/>
          </p:nvSpPr>
          <p:spPr>
            <a:xfrm rot="20700000">
              <a:off x="4943966" y="455713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8" name="角丸四角形 1497"/>
            <p:cNvSpPr/>
            <p:nvPr/>
          </p:nvSpPr>
          <p:spPr>
            <a:xfrm rot="20700000">
              <a:off x="4883636" y="471878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9" name="角丸四角形 1498"/>
            <p:cNvSpPr/>
            <p:nvPr/>
          </p:nvSpPr>
          <p:spPr>
            <a:xfrm rot="20700000">
              <a:off x="4999033" y="419905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0" name="角丸四角形 1499"/>
            <p:cNvSpPr/>
            <p:nvPr/>
          </p:nvSpPr>
          <p:spPr>
            <a:xfrm rot="20700000">
              <a:off x="4938703" y="436071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1" name="角丸四角形 1500"/>
            <p:cNvSpPr/>
            <p:nvPr/>
          </p:nvSpPr>
          <p:spPr>
            <a:xfrm rot="20700000">
              <a:off x="4878373" y="452236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2" name="角丸四角形 1501"/>
            <p:cNvSpPr/>
            <p:nvPr/>
          </p:nvSpPr>
          <p:spPr>
            <a:xfrm rot="20700000">
              <a:off x="4818042" y="468402"/>
              <a:ext cx="62459" cy="148071"/>
            </a:xfrm>
            <a:prstGeom prst="roundRect">
              <a:avLst>
                <a:gd name="adj" fmla="val 45350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3" name="角丸四角形 1502"/>
            <p:cNvSpPr/>
            <p:nvPr/>
          </p:nvSpPr>
          <p:spPr>
            <a:xfrm rot="5400000">
              <a:off x="4816369" y="522904"/>
              <a:ext cx="75530" cy="140875"/>
            </a:xfrm>
            <a:prstGeom prst="roundRect">
              <a:avLst>
                <a:gd name="adj" fmla="val 50000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4" name="フローチャート: 端子 650"/>
            <p:cNvSpPr/>
            <p:nvPr/>
          </p:nvSpPr>
          <p:spPr>
            <a:xfrm rot="900000">
              <a:off x="4232627" y="1149718"/>
              <a:ext cx="187231" cy="45719"/>
            </a:xfrm>
            <a:prstGeom prst="flowChartTerminator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5" name="フローチャート: 端子 651"/>
            <p:cNvSpPr/>
            <p:nvPr/>
          </p:nvSpPr>
          <p:spPr>
            <a:xfrm rot="20700000" flipH="1">
              <a:off x="4527570" y="1149716"/>
              <a:ext cx="187231" cy="45719"/>
            </a:xfrm>
            <a:prstGeom prst="flowChartTerminator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6" name="円/楕円 1505"/>
            <p:cNvSpPr/>
            <p:nvPr/>
          </p:nvSpPr>
          <p:spPr>
            <a:xfrm>
              <a:off x="4315956" y="1226433"/>
              <a:ext cx="56053" cy="9062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7" name="円/楕円 1506"/>
            <p:cNvSpPr/>
            <p:nvPr/>
          </p:nvSpPr>
          <p:spPr>
            <a:xfrm>
              <a:off x="4582488" y="1226433"/>
              <a:ext cx="56053" cy="9062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8" name="フリーフォーム 1507"/>
            <p:cNvSpPr/>
            <p:nvPr/>
          </p:nvSpPr>
          <p:spPr>
            <a:xfrm rot="18900000">
              <a:off x="4420051" y="1321535"/>
              <a:ext cx="110812" cy="110812"/>
            </a:xfrm>
            <a:custGeom>
              <a:avLst/>
              <a:gdLst>
                <a:gd name="connsiteX0" fmla="*/ 75031 w 110812"/>
                <a:gd name="connsiteY0" fmla="*/ 0 h 110812"/>
                <a:gd name="connsiteX1" fmla="*/ 110812 w 110812"/>
                <a:gd name="connsiteY1" fmla="*/ 35781 h 110812"/>
                <a:gd name="connsiteX2" fmla="*/ 110812 w 110812"/>
                <a:gd name="connsiteY2" fmla="*/ 55406 h 110812"/>
                <a:gd name="connsiteX3" fmla="*/ 55406 w 110812"/>
                <a:gd name="connsiteY3" fmla="*/ 110812 h 110812"/>
                <a:gd name="connsiteX4" fmla="*/ 0 w 110812"/>
                <a:gd name="connsiteY4" fmla="*/ 55406 h 110812"/>
                <a:gd name="connsiteX5" fmla="*/ 1 w 110812"/>
                <a:gd name="connsiteY5" fmla="*/ 55406 h 110812"/>
                <a:gd name="connsiteX6" fmla="*/ 55407 w 110812"/>
                <a:gd name="connsiteY6" fmla="*/ 0 h 110812"/>
                <a:gd name="connsiteX0" fmla="*/ 110812 w 202252"/>
                <a:gd name="connsiteY0" fmla="*/ 35781 h 127221"/>
                <a:gd name="connsiteX1" fmla="*/ 110812 w 202252"/>
                <a:gd name="connsiteY1" fmla="*/ 55406 h 127221"/>
                <a:gd name="connsiteX2" fmla="*/ 55406 w 202252"/>
                <a:gd name="connsiteY2" fmla="*/ 110812 h 127221"/>
                <a:gd name="connsiteX3" fmla="*/ 0 w 202252"/>
                <a:gd name="connsiteY3" fmla="*/ 55406 h 127221"/>
                <a:gd name="connsiteX4" fmla="*/ 1 w 202252"/>
                <a:gd name="connsiteY4" fmla="*/ 55406 h 127221"/>
                <a:gd name="connsiteX5" fmla="*/ 55407 w 202252"/>
                <a:gd name="connsiteY5" fmla="*/ 0 h 127221"/>
                <a:gd name="connsiteX6" fmla="*/ 75031 w 202252"/>
                <a:gd name="connsiteY6" fmla="*/ 0 h 127221"/>
                <a:gd name="connsiteX7" fmla="*/ 202252 w 202252"/>
                <a:gd name="connsiteY7" fmla="*/ 127221 h 127221"/>
                <a:gd name="connsiteX0" fmla="*/ 110812 w 110812"/>
                <a:gd name="connsiteY0" fmla="*/ 35781 h 110812"/>
                <a:gd name="connsiteX1" fmla="*/ 110812 w 110812"/>
                <a:gd name="connsiteY1" fmla="*/ 55406 h 110812"/>
                <a:gd name="connsiteX2" fmla="*/ 55406 w 110812"/>
                <a:gd name="connsiteY2" fmla="*/ 110812 h 110812"/>
                <a:gd name="connsiteX3" fmla="*/ 0 w 110812"/>
                <a:gd name="connsiteY3" fmla="*/ 55406 h 110812"/>
                <a:gd name="connsiteX4" fmla="*/ 1 w 110812"/>
                <a:gd name="connsiteY4" fmla="*/ 55406 h 110812"/>
                <a:gd name="connsiteX5" fmla="*/ 55407 w 110812"/>
                <a:gd name="connsiteY5" fmla="*/ 0 h 110812"/>
                <a:gd name="connsiteX6" fmla="*/ 75031 w 110812"/>
                <a:gd name="connsiteY6" fmla="*/ 0 h 110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812" h="110812">
                  <a:moveTo>
                    <a:pt x="110812" y="35781"/>
                  </a:moveTo>
                  <a:lnTo>
                    <a:pt x="110812" y="55406"/>
                  </a:lnTo>
                  <a:cubicBezTo>
                    <a:pt x="110812" y="86006"/>
                    <a:pt x="86006" y="110812"/>
                    <a:pt x="55406" y="110812"/>
                  </a:cubicBezTo>
                  <a:cubicBezTo>
                    <a:pt x="24806" y="110812"/>
                    <a:pt x="0" y="86006"/>
                    <a:pt x="0" y="55406"/>
                  </a:cubicBezTo>
                  <a:lnTo>
                    <a:pt x="1" y="55406"/>
                  </a:lnTo>
                  <a:cubicBezTo>
                    <a:pt x="1" y="24806"/>
                    <a:pt x="24807" y="0"/>
                    <a:pt x="55407" y="0"/>
                  </a:cubicBezTo>
                  <a:lnTo>
                    <a:pt x="75031" y="0"/>
                  </a:lnTo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9" name="月 1508"/>
            <p:cNvSpPr/>
            <p:nvPr/>
          </p:nvSpPr>
          <p:spPr>
            <a:xfrm rot="16200000">
              <a:off x="4411764" y="1348553"/>
              <a:ext cx="119389" cy="348250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10" name="グループ化 1509"/>
          <p:cNvGrpSpPr/>
          <p:nvPr/>
        </p:nvGrpSpPr>
        <p:grpSpPr>
          <a:xfrm>
            <a:off x="6467857" y="4522860"/>
            <a:ext cx="975933" cy="1786460"/>
            <a:chOff x="2975075" y="419905"/>
            <a:chExt cx="975933" cy="1786460"/>
          </a:xfrm>
        </p:grpSpPr>
        <p:sp>
          <p:nvSpPr>
            <p:cNvPr id="1511" name="片側の 2 つの角を丸めた四角形 1510"/>
            <p:cNvSpPr/>
            <p:nvPr/>
          </p:nvSpPr>
          <p:spPr>
            <a:xfrm rot="10800000">
              <a:off x="3264885" y="1509891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2" name="フリーフォーム 1511"/>
            <p:cNvSpPr/>
            <p:nvPr/>
          </p:nvSpPr>
          <p:spPr>
            <a:xfrm>
              <a:off x="3041262" y="683131"/>
              <a:ext cx="877597" cy="1523234"/>
            </a:xfrm>
            <a:custGeom>
              <a:avLst/>
              <a:gdLst>
                <a:gd name="connsiteX0" fmla="*/ 733928 w 877597"/>
                <a:gd name="connsiteY0" fmla="*/ 0 h 1523234"/>
                <a:gd name="connsiteX1" fmla="*/ 877597 w 877597"/>
                <a:gd name="connsiteY1" fmla="*/ 0 h 1523234"/>
                <a:gd name="connsiteX2" fmla="*/ 877597 w 877597"/>
                <a:gd name="connsiteY2" fmla="*/ 619125 h 1523234"/>
                <a:gd name="connsiteX3" fmla="*/ 598496 w 877597"/>
                <a:gd name="connsiteY3" fmla="*/ 1132793 h 1523234"/>
                <a:gd name="connsiteX4" fmla="*/ 598496 w 877597"/>
                <a:gd name="connsiteY4" fmla="*/ 1523234 h 1523234"/>
                <a:gd name="connsiteX5" fmla="*/ 0 w 877597"/>
                <a:gd name="connsiteY5" fmla="*/ 1523234 h 1523234"/>
                <a:gd name="connsiteX6" fmla="*/ 0 w 877597"/>
                <a:gd name="connsiteY6" fmla="*/ 1074767 h 1523234"/>
                <a:gd name="connsiteX7" fmla="*/ 89695 w 877597"/>
                <a:gd name="connsiteY7" fmla="*/ 985072 h 1523234"/>
                <a:gd name="connsiteX8" fmla="*/ 496843 w 877597"/>
                <a:gd name="connsiteY8" fmla="*/ 985072 h 1523234"/>
                <a:gd name="connsiteX9" fmla="*/ 733928 w 877597"/>
                <a:gd name="connsiteY9" fmla="*/ 549102 h 152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77597" h="1523234">
                  <a:moveTo>
                    <a:pt x="733928" y="0"/>
                  </a:moveTo>
                  <a:lnTo>
                    <a:pt x="877597" y="0"/>
                  </a:lnTo>
                  <a:lnTo>
                    <a:pt x="877597" y="619125"/>
                  </a:lnTo>
                  <a:lnTo>
                    <a:pt x="598496" y="1132793"/>
                  </a:lnTo>
                  <a:lnTo>
                    <a:pt x="598496" y="1523234"/>
                  </a:lnTo>
                  <a:lnTo>
                    <a:pt x="0" y="1523234"/>
                  </a:lnTo>
                  <a:lnTo>
                    <a:pt x="0" y="1074767"/>
                  </a:lnTo>
                  <a:cubicBezTo>
                    <a:pt x="0" y="1025230"/>
                    <a:pt x="40158" y="985072"/>
                    <a:pt x="89695" y="985072"/>
                  </a:cubicBezTo>
                  <a:lnTo>
                    <a:pt x="496843" y="985072"/>
                  </a:lnTo>
                  <a:lnTo>
                    <a:pt x="733928" y="549102"/>
                  </a:lnTo>
                  <a:close/>
                </a:path>
              </a:pathLst>
            </a:custGeom>
            <a:solidFill>
              <a:srgbClr val="CC99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3" name="フリーフォーム 1512"/>
            <p:cNvSpPr/>
            <p:nvPr/>
          </p:nvSpPr>
          <p:spPr>
            <a:xfrm>
              <a:off x="3009112" y="861160"/>
              <a:ext cx="659221" cy="549044"/>
            </a:xfrm>
            <a:custGeom>
              <a:avLst/>
              <a:gdLst>
                <a:gd name="connsiteX0" fmla="*/ 268685 w 579045"/>
                <a:gd name="connsiteY0" fmla="*/ 0 h 549044"/>
                <a:gd name="connsiteX1" fmla="*/ 292705 w 579045"/>
                <a:gd name="connsiteY1" fmla="*/ 2474 h 549044"/>
                <a:gd name="connsiteX2" fmla="*/ 316202 w 579045"/>
                <a:gd name="connsiteY2" fmla="*/ 0 h 549044"/>
                <a:gd name="connsiteX3" fmla="*/ 579045 w 579045"/>
                <a:gd name="connsiteY3" fmla="*/ 274522 h 549044"/>
                <a:gd name="connsiteX4" fmla="*/ 316202 w 579045"/>
                <a:gd name="connsiteY4" fmla="*/ 549044 h 549044"/>
                <a:gd name="connsiteX5" fmla="*/ 292705 w 579045"/>
                <a:gd name="connsiteY5" fmla="*/ 546570 h 549044"/>
                <a:gd name="connsiteX6" fmla="*/ 268685 w 579045"/>
                <a:gd name="connsiteY6" fmla="*/ 549044 h 549044"/>
                <a:gd name="connsiteX7" fmla="*/ 0 w 579045"/>
                <a:gd name="connsiteY7" fmla="*/ 274522 h 549044"/>
                <a:gd name="connsiteX8" fmla="*/ 268685 w 579045"/>
                <a:gd name="connsiteY8" fmla="*/ 0 h 54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9045" h="549044">
                  <a:moveTo>
                    <a:pt x="268685" y="0"/>
                  </a:moveTo>
                  <a:lnTo>
                    <a:pt x="292705" y="2474"/>
                  </a:lnTo>
                  <a:lnTo>
                    <a:pt x="316202" y="0"/>
                  </a:lnTo>
                  <a:cubicBezTo>
                    <a:pt x="461366" y="0"/>
                    <a:pt x="579045" y="122908"/>
                    <a:pt x="579045" y="274522"/>
                  </a:cubicBezTo>
                  <a:cubicBezTo>
                    <a:pt x="579045" y="426136"/>
                    <a:pt x="461366" y="549044"/>
                    <a:pt x="316202" y="549044"/>
                  </a:cubicBezTo>
                  <a:lnTo>
                    <a:pt x="292705" y="546570"/>
                  </a:lnTo>
                  <a:lnTo>
                    <a:pt x="268685" y="549044"/>
                  </a:lnTo>
                  <a:cubicBezTo>
                    <a:pt x="120294" y="549044"/>
                    <a:pt x="0" y="426136"/>
                    <a:pt x="0" y="274522"/>
                  </a:cubicBezTo>
                  <a:cubicBezTo>
                    <a:pt x="0" y="122908"/>
                    <a:pt x="120294" y="0"/>
                    <a:pt x="26868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4" name="円/楕円 1513"/>
            <p:cNvSpPr/>
            <p:nvPr/>
          </p:nvSpPr>
          <p:spPr>
            <a:xfrm rot="20700000">
              <a:off x="2975075" y="1176905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5" name="円/楕円 1514"/>
            <p:cNvSpPr/>
            <p:nvPr/>
          </p:nvSpPr>
          <p:spPr>
            <a:xfrm rot="900000" flipH="1">
              <a:off x="3519743" y="1176906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6" name="円/楕円 1515"/>
            <p:cNvSpPr/>
            <p:nvPr/>
          </p:nvSpPr>
          <p:spPr>
            <a:xfrm>
              <a:off x="3045354" y="953005"/>
              <a:ext cx="579044" cy="6715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7" name="台形 1516"/>
            <p:cNvSpPr/>
            <p:nvPr/>
          </p:nvSpPr>
          <p:spPr>
            <a:xfrm rot="10800000">
              <a:off x="3284726" y="1667767"/>
              <a:ext cx="104476" cy="68406"/>
            </a:xfrm>
            <a:prstGeom prst="trapezoid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8" name="台形 1517"/>
            <p:cNvSpPr/>
            <p:nvPr/>
          </p:nvSpPr>
          <p:spPr>
            <a:xfrm>
              <a:off x="3272295" y="1736173"/>
              <a:ext cx="129338" cy="470192"/>
            </a:xfrm>
            <a:prstGeom prst="trapezoid">
              <a:avLst>
                <a:gd name="adj" fmla="val 2745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9" name="直角三角形 1518"/>
            <p:cNvSpPr/>
            <p:nvPr/>
          </p:nvSpPr>
          <p:spPr>
            <a:xfrm rot="5400000">
              <a:off x="3186059" y="1651467"/>
              <a:ext cx="126641" cy="149231"/>
            </a:xfrm>
            <a:prstGeom prst="rtTriangle">
              <a:avLst/>
            </a:prstGeom>
            <a:solidFill>
              <a:srgbClr val="CC99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0" name="直角三角形 1519"/>
            <p:cNvSpPr/>
            <p:nvPr/>
          </p:nvSpPr>
          <p:spPr>
            <a:xfrm rot="16200000" flipH="1">
              <a:off x="3350795" y="1651467"/>
              <a:ext cx="126641" cy="149231"/>
            </a:xfrm>
            <a:prstGeom prst="rtTriangle">
              <a:avLst/>
            </a:prstGeom>
            <a:solidFill>
              <a:srgbClr val="CC99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1" name="正方形/長方形 1520"/>
            <p:cNvSpPr/>
            <p:nvPr/>
          </p:nvSpPr>
          <p:spPr>
            <a:xfrm>
              <a:off x="3771770" y="679668"/>
              <a:ext cx="147090" cy="58392"/>
            </a:xfrm>
            <a:prstGeom prst="rect">
              <a:avLst/>
            </a:prstGeom>
            <a:solidFill>
              <a:srgbClr val="CC99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2" name="フリーフォーム 1521"/>
            <p:cNvSpPr/>
            <p:nvPr/>
          </p:nvSpPr>
          <p:spPr>
            <a:xfrm>
              <a:off x="3657023" y="481538"/>
              <a:ext cx="293985" cy="231144"/>
            </a:xfrm>
            <a:custGeom>
              <a:avLst/>
              <a:gdLst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55790 w 481951"/>
                <a:gd name="connsiteY7" fmla="*/ 287275 h 378933"/>
                <a:gd name="connsiteX8" fmla="*/ 0 w 481951"/>
                <a:gd name="connsiteY8" fmla="*/ 203107 h 378933"/>
                <a:gd name="connsiteX9" fmla="*/ 0 w 481951"/>
                <a:gd name="connsiteY9" fmla="*/ 203108 h 378933"/>
                <a:gd name="connsiteX10" fmla="*/ 55790 w 481951"/>
                <a:gd name="connsiteY10" fmla="*/ 118941 h 378933"/>
                <a:gd name="connsiteX11" fmla="*/ 59288 w 481951"/>
                <a:gd name="connsiteY11" fmla="*/ 118234 h 378933"/>
                <a:gd name="connsiteX12" fmla="*/ 61165 w 481951"/>
                <a:gd name="connsiteY12" fmla="*/ 112781 h 378933"/>
                <a:gd name="connsiteX13" fmla="*/ 168887 w 481951"/>
                <a:gd name="connsiteY13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0 w 481951"/>
                <a:gd name="connsiteY7" fmla="*/ 203107 h 378933"/>
                <a:gd name="connsiteX8" fmla="*/ 0 w 481951"/>
                <a:gd name="connsiteY8" fmla="*/ 203108 h 378933"/>
                <a:gd name="connsiteX9" fmla="*/ 55790 w 481951"/>
                <a:gd name="connsiteY9" fmla="*/ 118941 h 378933"/>
                <a:gd name="connsiteX10" fmla="*/ 59288 w 481951"/>
                <a:gd name="connsiteY10" fmla="*/ 118234 h 378933"/>
                <a:gd name="connsiteX11" fmla="*/ 61165 w 481951"/>
                <a:gd name="connsiteY11" fmla="*/ 112781 h 378933"/>
                <a:gd name="connsiteX12" fmla="*/ 168887 w 481951"/>
                <a:gd name="connsiteY12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0 w 481951"/>
                <a:gd name="connsiteY7" fmla="*/ 203108 h 378933"/>
                <a:gd name="connsiteX8" fmla="*/ 55790 w 481951"/>
                <a:gd name="connsiteY8" fmla="*/ 118941 h 378933"/>
                <a:gd name="connsiteX9" fmla="*/ 59288 w 481951"/>
                <a:gd name="connsiteY9" fmla="*/ 118234 h 378933"/>
                <a:gd name="connsiteX10" fmla="*/ 61165 w 481951"/>
                <a:gd name="connsiteY10" fmla="*/ 112781 h 378933"/>
                <a:gd name="connsiteX11" fmla="*/ 168887 w 481951"/>
                <a:gd name="connsiteY11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55790 w 481951"/>
                <a:gd name="connsiteY7" fmla="*/ 118941 h 378933"/>
                <a:gd name="connsiteX8" fmla="*/ 59288 w 481951"/>
                <a:gd name="connsiteY8" fmla="*/ 118234 h 378933"/>
                <a:gd name="connsiteX9" fmla="*/ 61165 w 481951"/>
                <a:gd name="connsiteY9" fmla="*/ 112781 h 378933"/>
                <a:gd name="connsiteX10" fmla="*/ 168887 w 481951"/>
                <a:gd name="connsiteY10" fmla="*/ 30123 h 37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51" h="378933">
                  <a:moveTo>
                    <a:pt x="168887" y="30123"/>
                  </a:moveTo>
                  <a:lnTo>
                    <a:pt x="258585" y="6089"/>
                  </a:lnTo>
                  <a:cubicBezTo>
                    <a:pt x="353225" y="-19270"/>
                    <a:pt x="450503" y="36893"/>
                    <a:pt x="475862" y="131534"/>
                  </a:cubicBezTo>
                  <a:cubicBezTo>
                    <a:pt x="501221" y="226174"/>
                    <a:pt x="445057" y="323452"/>
                    <a:pt x="350417" y="348811"/>
                  </a:cubicBezTo>
                  <a:lnTo>
                    <a:pt x="260719" y="372845"/>
                  </a:lnTo>
                  <a:cubicBezTo>
                    <a:pt x="189739" y="391864"/>
                    <a:pt x="117275" y="365027"/>
                    <a:pt x="74781" y="310493"/>
                  </a:cubicBezTo>
                  <a:lnTo>
                    <a:pt x="0" y="203107"/>
                  </a:lnTo>
                  <a:lnTo>
                    <a:pt x="55790" y="118941"/>
                  </a:lnTo>
                  <a:lnTo>
                    <a:pt x="59288" y="118234"/>
                  </a:lnTo>
                  <a:lnTo>
                    <a:pt x="61165" y="112781"/>
                  </a:lnTo>
                  <a:cubicBezTo>
                    <a:pt x="83866" y="73462"/>
                    <a:pt x="121567" y="42803"/>
                    <a:pt x="168887" y="30123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3" name="角丸四角形 1522"/>
            <p:cNvSpPr/>
            <p:nvPr/>
          </p:nvSpPr>
          <p:spPr>
            <a:xfrm rot="20700000">
              <a:off x="3870822" y="439547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4" name="角丸四角形 1523"/>
            <p:cNvSpPr/>
            <p:nvPr/>
          </p:nvSpPr>
          <p:spPr>
            <a:xfrm rot="20700000">
              <a:off x="3810491" y="455713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5" name="角丸四角形 1524"/>
            <p:cNvSpPr/>
            <p:nvPr/>
          </p:nvSpPr>
          <p:spPr>
            <a:xfrm rot="20700000">
              <a:off x="3750161" y="471878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6" name="角丸四角形 1525"/>
            <p:cNvSpPr/>
            <p:nvPr/>
          </p:nvSpPr>
          <p:spPr>
            <a:xfrm rot="20700000">
              <a:off x="3865558" y="419905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7" name="角丸四角形 1526"/>
            <p:cNvSpPr/>
            <p:nvPr/>
          </p:nvSpPr>
          <p:spPr>
            <a:xfrm rot="20700000">
              <a:off x="3805228" y="436071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8" name="角丸四角形 1527"/>
            <p:cNvSpPr/>
            <p:nvPr/>
          </p:nvSpPr>
          <p:spPr>
            <a:xfrm rot="20700000">
              <a:off x="3744898" y="452236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9" name="角丸四角形 1528"/>
            <p:cNvSpPr/>
            <p:nvPr/>
          </p:nvSpPr>
          <p:spPr>
            <a:xfrm rot="20700000">
              <a:off x="3684567" y="468402"/>
              <a:ext cx="62459" cy="148071"/>
            </a:xfrm>
            <a:prstGeom prst="roundRect">
              <a:avLst>
                <a:gd name="adj" fmla="val 45350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0" name="角丸四角形 1529"/>
            <p:cNvSpPr/>
            <p:nvPr/>
          </p:nvSpPr>
          <p:spPr>
            <a:xfrm rot="5400000">
              <a:off x="3682894" y="522904"/>
              <a:ext cx="75530" cy="140875"/>
            </a:xfrm>
            <a:prstGeom prst="roundRect">
              <a:avLst>
                <a:gd name="adj" fmla="val 50000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1" name="フリーフォーム 1530"/>
            <p:cNvSpPr/>
            <p:nvPr/>
          </p:nvSpPr>
          <p:spPr>
            <a:xfrm rot="18000000" flipH="1">
              <a:off x="3123928" y="829318"/>
              <a:ext cx="451793" cy="581050"/>
            </a:xfrm>
            <a:custGeom>
              <a:avLst/>
              <a:gdLst>
                <a:gd name="connsiteX0" fmla="*/ 37072 w 453193"/>
                <a:gd name="connsiteY0" fmla="*/ 140311 h 544419"/>
                <a:gd name="connsiteX1" fmla="*/ 19669 w 453193"/>
                <a:gd name="connsiteY1" fmla="*/ 330875 h 544419"/>
                <a:gd name="connsiteX2" fmla="*/ 20398 w 453193"/>
                <a:gd name="connsiteY2" fmla="*/ 329947 h 544419"/>
                <a:gd name="connsiteX3" fmla="*/ 18010 w 453193"/>
                <a:gd name="connsiteY3" fmla="*/ 344100 h 544419"/>
                <a:gd name="connsiteX4" fmla="*/ 185393 w 453193"/>
                <a:gd name="connsiteY4" fmla="*/ 544419 h 544419"/>
                <a:gd name="connsiteX5" fmla="*/ 185393 w 453193"/>
                <a:gd name="connsiteY5" fmla="*/ 544418 h 544419"/>
                <a:gd name="connsiteX6" fmla="*/ 149270 w 453193"/>
                <a:gd name="connsiteY6" fmla="*/ 240830 h 544419"/>
                <a:gd name="connsiteX7" fmla="*/ 168894 w 453193"/>
                <a:gd name="connsiteY7" fmla="*/ 188107 h 544419"/>
                <a:gd name="connsiteX8" fmla="*/ 209306 w 453193"/>
                <a:gd name="connsiteY8" fmla="*/ 158746 h 544419"/>
                <a:gd name="connsiteX9" fmla="*/ 453192 w 453193"/>
                <a:gd name="connsiteY9" fmla="*/ 80580 h 544419"/>
                <a:gd name="connsiteX10" fmla="*/ 453193 w 453193"/>
                <a:gd name="connsiteY10" fmla="*/ 80580 h 544419"/>
                <a:gd name="connsiteX11" fmla="*/ 142166 w 453193"/>
                <a:gd name="connsiteY11" fmla="*/ 42455 h 544419"/>
                <a:gd name="connsiteX12" fmla="*/ 37072 w 453193"/>
                <a:gd name="connsiteY12" fmla="*/ 140311 h 544419"/>
                <a:gd name="connsiteX0" fmla="*/ 37072 w 453193"/>
                <a:gd name="connsiteY0" fmla="*/ 140311 h 544419"/>
                <a:gd name="connsiteX1" fmla="*/ 19669 w 453193"/>
                <a:gd name="connsiteY1" fmla="*/ 330875 h 544419"/>
                <a:gd name="connsiteX2" fmla="*/ 20398 w 453193"/>
                <a:gd name="connsiteY2" fmla="*/ 329947 h 544419"/>
                <a:gd name="connsiteX3" fmla="*/ 18010 w 453193"/>
                <a:gd name="connsiteY3" fmla="*/ 344100 h 544419"/>
                <a:gd name="connsiteX4" fmla="*/ 185393 w 453193"/>
                <a:gd name="connsiteY4" fmla="*/ 544419 h 544419"/>
                <a:gd name="connsiteX5" fmla="*/ 185393 w 453193"/>
                <a:gd name="connsiteY5" fmla="*/ 544418 h 544419"/>
                <a:gd name="connsiteX6" fmla="*/ 149270 w 453193"/>
                <a:gd name="connsiteY6" fmla="*/ 240830 h 544419"/>
                <a:gd name="connsiteX7" fmla="*/ 168894 w 453193"/>
                <a:gd name="connsiteY7" fmla="*/ 188107 h 544419"/>
                <a:gd name="connsiteX8" fmla="*/ 209306 w 453193"/>
                <a:gd name="connsiteY8" fmla="*/ 158746 h 544419"/>
                <a:gd name="connsiteX9" fmla="*/ 453192 w 453193"/>
                <a:gd name="connsiteY9" fmla="*/ 80580 h 544419"/>
                <a:gd name="connsiteX10" fmla="*/ 453193 w 453193"/>
                <a:gd name="connsiteY10" fmla="*/ 80580 h 544419"/>
                <a:gd name="connsiteX11" fmla="*/ 142166 w 453193"/>
                <a:gd name="connsiteY11" fmla="*/ 42455 h 544419"/>
                <a:gd name="connsiteX12" fmla="*/ 128512 w 453193"/>
                <a:gd name="connsiteY12" fmla="*/ 231751 h 544419"/>
                <a:gd name="connsiteX0" fmla="*/ 37072 w 453193"/>
                <a:gd name="connsiteY0" fmla="*/ 140311 h 544419"/>
                <a:gd name="connsiteX1" fmla="*/ 19669 w 453193"/>
                <a:gd name="connsiteY1" fmla="*/ 330875 h 544419"/>
                <a:gd name="connsiteX2" fmla="*/ 20398 w 453193"/>
                <a:gd name="connsiteY2" fmla="*/ 329947 h 544419"/>
                <a:gd name="connsiteX3" fmla="*/ 18010 w 453193"/>
                <a:gd name="connsiteY3" fmla="*/ 344100 h 544419"/>
                <a:gd name="connsiteX4" fmla="*/ 185393 w 453193"/>
                <a:gd name="connsiteY4" fmla="*/ 544419 h 544419"/>
                <a:gd name="connsiteX5" fmla="*/ 185393 w 453193"/>
                <a:gd name="connsiteY5" fmla="*/ 544418 h 544419"/>
                <a:gd name="connsiteX6" fmla="*/ 149270 w 453193"/>
                <a:gd name="connsiteY6" fmla="*/ 240830 h 544419"/>
                <a:gd name="connsiteX7" fmla="*/ 168894 w 453193"/>
                <a:gd name="connsiteY7" fmla="*/ 188107 h 544419"/>
                <a:gd name="connsiteX8" fmla="*/ 209306 w 453193"/>
                <a:gd name="connsiteY8" fmla="*/ 158746 h 544419"/>
                <a:gd name="connsiteX9" fmla="*/ 453192 w 453193"/>
                <a:gd name="connsiteY9" fmla="*/ 80580 h 544419"/>
                <a:gd name="connsiteX10" fmla="*/ 453193 w 453193"/>
                <a:gd name="connsiteY10" fmla="*/ 80580 h 544419"/>
                <a:gd name="connsiteX11" fmla="*/ 142166 w 453193"/>
                <a:gd name="connsiteY11" fmla="*/ 42455 h 544419"/>
                <a:gd name="connsiteX0" fmla="*/ 1659 w 435183"/>
                <a:gd name="connsiteY0" fmla="*/ 330875 h 544419"/>
                <a:gd name="connsiteX1" fmla="*/ 2388 w 435183"/>
                <a:gd name="connsiteY1" fmla="*/ 329947 h 544419"/>
                <a:gd name="connsiteX2" fmla="*/ 0 w 435183"/>
                <a:gd name="connsiteY2" fmla="*/ 344100 h 544419"/>
                <a:gd name="connsiteX3" fmla="*/ 167383 w 435183"/>
                <a:gd name="connsiteY3" fmla="*/ 544419 h 544419"/>
                <a:gd name="connsiteX4" fmla="*/ 167383 w 435183"/>
                <a:gd name="connsiteY4" fmla="*/ 544418 h 544419"/>
                <a:gd name="connsiteX5" fmla="*/ 131260 w 435183"/>
                <a:gd name="connsiteY5" fmla="*/ 240830 h 544419"/>
                <a:gd name="connsiteX6" fmla="*/ 150884 w 435183"/>
                <a:gd name="connsiteY6" fmla="*/ 188107 h 544419"/>
                <a:gd name="connsiteX7" fmla="*/ 191296 w 435183"/>
                <a:gd name="connsiteY7" fmla="*/ 158746 h 544419"/>
                <a:gd name="connsiteX8" fmla="*/ 435182 w 435183"/>
                <a:gd name="connsiteY8" fmla="*/ 80580 h 544419"/>
                <a:gd name="connsiteX9" fmla="*/ 435183 w 435183"/>
                <a:gd name="connsiteY9" fmla="*/ 80580 h 544419"/>
                <a:gd name="connsiteX10" fmla="*/ 124156 w 435183"/>
                <a:gd name="connsiteY10" fmla="*/ 42455 h 544419"/>
                <a:gd name="connsiteX0" fmla="*/ 1659 w 435183"/>
                <a:gd name="connsiteY0" fmla="*/ 330875 h 544419"/>
                <a:gd name="connsiteX1" fmla="*/ 0 w 435183"/>
                <a:gd name="connsiteY1" fmla="*/ 344100 h 544419"/>
                <a:gd name="connsiteX2" fmla="*/ 167383 w 435183"/>
                <a:gd name="connsiteY2" fmla="*/ 544419 h 544419"/>
                <a:gd name="connsiteX3" fmla="*/ 167383 w 435183"/>
                <a:gd name="connsiteY3" fmla="*/ 544418 h 544419"/>
                <a:gd name="connsiteX4" fmla="*/ 131260 w 435183"/>
                <a:gd name="connsiteY4" fmla="*/ 240830 h 544419"/>
                <a:gd name="connsiteX5" fmla="*/ 150884 w 435183"/>
                <a:gd name="connsiteY5" fmla="*/ 188107 h 544419"/>
                <a:gd name="connsiteX6" fmla="*/ 191296 w 435183"/>
                <a:gd name="connsiteY6" fmla="*/ 158746 h 544419"/>
                <a:gd name="connsiteX7" fmla="*/ 435182 w 435183"/>
                <a:gd name="connsiteY7" fmla="*/ 80580 h 544419"/>
                <a:gd name="connsiteX8" fmla="*/ 435183 w 435183"/>
                <a:gd name="connsiteY8" fmla="*/ 80580 h 544419"/>
                <a:gd name="connsiteX9" fmla="*/ 124156 w 435183"/>
                <a:gd name="connsiteY9" fmla="*/ 42455 h 544419"/>
                <a:gd name="connsiteX0" fmla="*/ 0 w 475577"/>
                <a:gd name="connsiteY0" fmla="*/ 356088 h 544419"/>
                <a:gd name="connsiteX1" fmla="*/ 40394 w 475577"/>
                <a:gd name="connsiteY1" fmla="*/ 344100 h 544419"/>
                <a:gd name="connsiteX2" fmla="*/ 207777 w 475577"/>
                <a:gd name="connsiteY2" fmla="*/ 544419 h 544419"/>
                <a:gd name="connsiteX3" fmla="*/ 207777 w 475577"/>
                <a:gd name="connsiteY3" fmla="*/ 544418 h 544419"/>
                <a:gd name="connsiteX4" fmla="*/ 171654 w 475577"/>
                <a:gd name="connsiteY4" fmla="*/ 240830 h 544419"/>
                <a:gd name="connsiteX5" fmla="*/ 191278 w 475577"/>
                <a:gd name="connsiteY5" fmla="*/ 188107 h 544419"/>
                <a:gd name="connsiteX6" fmla="*/ 231690 w 475577"/>
                <a:gd name="connsiteY6" fmla="*/ 158746 h 544419"/>
                <a:gd name="connsiteX7" fmla="*/ 475576 w 475577"/>
                <a:gd name="connsiteY7" fmla="*/ 80580 h 544419"/>
                <a:gd name="connsiteX8" fmla="*/ 475577 w 475577"/>
                <a:gd name="connsiteY8" fmla="*/ 80580 h 544419"/>
                <a:gd name="connsiteX9" fmla="*/ 164550 w 475577"/>
                <a:gd name="connsiteY9" fmla="*/ 42455 h 544419"/>
                <a:gd name="connsiteX0" fmla="*/ 0 w 435183"/>
                <a:gd name="connsiteY0" fmla="*/ 344100 h 544419"/>
                <a:gd name="connsiteX1" fmla="*/ 167383 w 435183"/>
                <a:gd name="connsiteY1" fmla="*/ 544419 h 544419"/>
                <a:gd name="connsiteX2" fmla="*/ 167383 w 435183"/>
                <a:gd name="connsiteY2" fmla="*/ 544418 h 544419"/>
                <a:gd name="connsiteX3" fmla="*/ 131260 w 435183"/>
                <a:gd name="connsiteY3" fmla="*/ 240830 h 544419"/>
                <a:gd name="connsiteX4" fmla="*/ 150884 w 435183"/>
                <a:gd name="connsiteY4" fmla="*/ 188107 h 544419"/>
                <a:gd name="connsiteX5" fmla="*/ 191296 w 435183"/>
                <a:gd name="connsiteY5" fmla="*/ 158746 h 544419"/>
                <a:gd name="connsiteX6" fmla="*/ 435182 w 435183"/>
                <a:gd name="connsiteY6" fmla="*/ 80580 h 544419"/>
                <a:gd name="connsiteX7" fmla="*/ 435183 w 435183"/>
                <a:gd name="connsiteY7" fmla="*/ 80580 h 544419"/>
                <a:gd name="connsiteX8" fmla="*/ 124156 w 435183"/>
                <a:gd name="connsiteY8" fmla="*/ 42455 h 544419"/>
                <a:gd name="connsiteX0" fmla="*/ 0 w 451595"/>
                <a:gd name="connsiteY0" fmla="*/ 315377 h 544419"/>
                <a:gd name="connsiteX1" fmla="*/ 183795 w 451595"/>
                <a:gd name="connsiteY1" fmla="*/ 544419 h 544419"/>
                <a:gd name="connsiteX2" fmla="*/ 183795 w 451595"/>
                <a:gd name="connsiteY2" fmla="*/ 544418 h 544419"/>
                <a:gd name="connsiteX3" fmla="*/ 147672 w 451595"/>
                <a:gd name="connsiteY3" fmla="*/ 240830 h 544419"/>
                <a:gd name="connsiteX4" fmla="*/ 167296 w 451595"/>
                <a:gd name="connsiteY4" fmla="*/ 188107 h 544419"/>
                <a:gd name="connsiteX5" fmla="*/ 207708 w 451595"/>
                <a:gd name="connsiteY5" fmla="*/ 158746 h 544419"/>
                <a:gd name="connsiteX6" fmla="*/ 451594 w 451595"/>
                <a:gd name="connsiteY6" fmla="*/ 80580 h 544419"/>
                <a:gd name="connsiteX7" fmla="*/ 451595 w 451595"/>
                <a:gd name="connsiteY7" fmla="*/ 80580 h 544419"/>
                <a:gd name="connsiteX8" fmla="*/ 140568 w 451595"/>
                <a:gd name="connsiteY8" fmla="*/ 42455 h 544419"/>
                <a:gd name="connsiteX0" fmla="*/ 198 w 451793"/>
                <a:gd name="connsiteY0" fmla="*/ 315377 h 544419"/>
                <a:gd name="connsiteX1" fmla="*/ 183993 w 451793"/>
                <a:gd name="connsiteY1" fmla="*/ 544419 h 544419"/>
                <a:gd name="connsiteX2" fmla="*/ 183993 w 451793"/>
                <a:gd name="connsiteY2" fmla="*/ 544418 h 544419"/>
                <a:gd name="connsiteX3" fmla="*/ 147870 w 451793"/>
                <a:gd name="connsiteY3" fmla="*/ 240830 h 544419"/>
                <a:gd name="connsiteX4" fmla="*/ 167494 w 451793"/>
                <a:gd name="connsiteY4" fmla="*/ 188107 h 544419"/>
                <a:gd name="connsiteX5" fmla="*/ 207906 w 451793"/>
                <a:gd name="connsiteY5" fmla="*/ 158746 h 544419"/>
                <a:gd name="connsiteX6" fmla="*/ 451792 w 451793"/>
                <a:gd name="connsiteY6" fmla="*/ 80580 h 544419"/>
                <a:gd name="connsiteX7" fmla="*/ 451793 w 451793"/>
                <a:gd name="connsiteY7" fmla="*/ 80580 h 544419"/>
                <a:gd name="connsiteX8" fmla="*/ 140766 w 451793"/>
                <a:gd name="connsiteY8" fmla="*/ 42455 h 544419"/>
                <a:gd name="connsiteX0" fmla="*/ 198 w 451793"/>
                <a:gd name="connsiteY0" fmla="*/ 286931 h 515973"/>
                <a:gd name="connsiteX1" fmla="*/ 183993 w 451793"/>
                <a:gd name="connsiteY1" fmla="*/ 515973 h 515973"/>
                <a:gd name="connsiteX2" fmla="*/ 183993 w 451793"/>
                <a:gd name="connsiteY2" fmla="*/ 515972 h 515973"/>
                <a:gd name="connsiteX3" fmla="*/ 147870 w 451793"/>
                <a:gd name="connsiteY3" fmla="*/ 212384 h 515973"/>
                <a:gd name="connsiteX4" fmla="*/ 167494 w 451793"/>
                <a:gd name="connsiteY4" fmla="*/ 159661 h 515973"/>
                <a:gd name="connsiteX5" fmla="*/ 207906 w 451793"/>
                <a:gd name="connsiteY5" fmla="*/ 130300 h 515973"/>
                <a:gd name="connsiteX6" fmla="*/ 451792 w 451793"/>
                <a:gd name="connsiteY6" fmla="*/ 52134 h 515973"/>
                <a:gd name="connsiteX7" fmla="*/ 451793 w 451793"/>
                <a:gd name="connsiteY7" fmla="*/ 52134 h 515973"/>
                <a:gd name="connsiteX8" fmla="*/ 82915 w 451793"/>
                <a:gd name="connsiteY8" fmla="*/ 71346 h 515973"/>
                <a:gd name="connsiteX0" fmla="*/ 198 w 451793"/>
                <a:gd name="connsiteY0" fmla="*/ 315072 h 544114"/>
                <a:gd name="connsiteX1" fmla="*/ 183993 w 451793"/>
                <a:gd name="connsiteY1" fmla="*/ 544114 h 544114"/>
                <a:gd name="connsiteX2" fmla="*/ 183993 w 451793"/>
                <a:gd name="connsiteY2" fmla="*/ 544113 h 544114"/>
                <a:gd name="connsiteX3" fmla="*/ 147870 w 451793"/>
                <a:gd name="connsiteY3" fmla="*/ 240525 h 544114"/>
                <a:gd name="connsiteX4" fmla="*/ 167494 w 451793"/>
                <a:gd name="connsiteY4" fmla="*/ 187802 h 544114"/>
                <a:gd name="connsiteX5" fmla="*/ 207906 w 451793"/>
                <a:gd name="connsiteY5" fmla="*/ 158441 h 544114"/>
                <a:gd name="connsiteX6" fmla="*/ 451792 w 451793"/>
                <a:gd name="connsiteY6" fmla="*/ 80275 h 544114"/>
                <a:gd name="connsiteX7" fmla="*/ 451793 w 451793"/>
                <a:gd name="connsiteY7" fmla="*/ 80275 h 544114"/>
                <a:gd name="connsiteX8" fmla="*/ 82915 w 451793"/>
                <a:gd name="connsiteY8" fmla="*/ 99487 h 54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1793" h="544114">
                  <a:moveTo>
                    <a:pt x="198" y="315072"/>
                  </a:moveTo>
                  <a:cubicBezTo>
                    <a:pt x="-4969" y="458466"/>
                    <a:pt x="91550" y="544114"/>
                    <a:pt x="183993" y="544114"/>
                  </a:cubicBezTo>
                  <a:lnTo>
                    <a:pt x="183993" y="544113"/>
                  </a:lnTo>
                  <a:cubicBezTo>
                    <a:pt x="135829" y="452247"/>
                    <a:pt x="123788" y="341721"/>
                    <a:pt x="147870" y="240525"/>
                  </a:cubicBezTo>
                  <a:lnTo>
                    <a:pt x="167494" y="187802"/>
                  </a:lnTo>
                  <a:lnTo>
                    <a:pt x="207906" y="158441"/>
                  </a:lnTo>
                  <a:cubicBezTo>
                    <a:pt x="283151" y="114998"/>
                    <a:pt x="367437" y="87216"/>
                    <a:pt x="451792" y="80275"/>
                  </a:cubicBezTo>
                  <a:lnTo>
                    <a:pt x="451793" y="80275"/>
                  </a:lnTo>
                  <a:cubicBezTo>
                    <a:pt x="399732" y="-9897"/>
                    <a:pt x="221298" y="-49590"/>
                    <a:pt x="82915" y="99487"/>
                  </a:cubicBezTo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2" name="角丸四角形 1531"/>
            <p:cNvSpPr/>
            <p:nvPr/>
          </p:nvSpPr>
          <p:spPr>
            <a:xfrm>
              <a:off x="3124251" y="1189741"/>
              <a:ext cx="100872" cy="172691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3" name="円/楕円 1532"/>
            <p:cNvSpPr/>
            <p:nvPr/>
          </p:nvSpPr>
          <p:spPr>
            <a:xfrm>
              <a:off x="3140575" y="1225079"/>
              <a:ext cx="68225" cy="6822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4" name="角丸四角形 1533"/>
            <p:cNvSpPr/>
            <p:nvPr/>
          </p:nvSpPr>
          <p:spPr>
            <a:xfrm>
              <a:off x="3448101" y="1189741"/>
              <a:ext cx="100872" cy="172691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5" name="円/楕円 1534"/>
            <p:cNvSpPr/>
            <p:nvPr/>
          </p:nvSpPr>
          <p:spPr>
            <a:xfrm>
              <a:off x="3464425" y="1225079"/>
              <a:ext cx="68225" cy="6822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6" name="月 1535"/>
            <p:cNvSpPr/>
            <p:nvPr/>
          </p:nvSpPr>
          <p:spPr>
            <a:xfrm rot="16200000">
              <a:off x="3280294" y="1355009"/>
              <a:ext cx="109168" cy="338304"/>
            </a:xfrm>
            <a:prstGeom prst="moon">
              <a:avLst>
                <a:gd name="adj" fmla="val 76783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7" name="月 1536"/>
            <p:cNvSpPr/>
            <p:nvPr/>
          </p:nvSpPr>
          <p:spPr>
            <a:xfrm rot="16200000" flipH="1">
              <a:off x="3135072" y="1050527"/>
              <a:ext cx="66780" cy="176538"/>
            </a:xfrm>
            <a:prstGeom prst="moon">
              <a:avLst>
                <a:gd name="adj" fmla="val 76783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8" name="月 1537"/>
            <p:cNvSpPr/>
            <p:nvPr/>
          </p:nvSpPr>
          <p:spPr>
            <a:xfrm rot="16200000" flipH="1">
              <a:off x="3460949" y="1050527"/>
              <a:ext cx="66780" cy="176538"/>
            </a:xfrm>
            <a:prstGeom prst="moon">
              <a:avLst>
                <a:gd name="adj" fmla="val 76783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9" name="月 1538"/>
            <p:cNvSpPr/>
            <p:nvPr/>
          </p:nvSpPr>
          <p:spPr>
            <a:xfrm rot="16200000">
              <a:off x="3321458" y="1413075"/>
              <a:ext cx="26843" cy="76256"/>
            </a:xfrm>
            <a:prstGeom prst="moon">
              <a:avLst>
                <a:gd name="adj" fmla="val 76783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40" name="グループ化 1539"/>
          <p:cNvGrpSpPr/>
          <p:nvPr/>
        </p:nvGrpSpPr>
        <p:grpSpPr>
          <a:xfrm>
            <a:off x="4559327" y="4522860"/>
            <a:ext cx="975933" cy="1786460"/>
            <a:chOff x="1837298" y="419905"/>
            <a:chExt cx="975933" cy="1786460"/>
          </a:xfrm>
        </p:grpSpPr>
        <p:sp>
          <p:nvSpPr>
            <p:cNvPr id="1541" name="星 24 1540"/>
            <p:cNvSpPr/>
            <p:nvPr/>
          </p:nvSpPr>
          <p:spPr>
            <a:xfrm>
              <a:off x="1838506" y="883396"/>
              <a:ext cx="715863" cy="626495"/>
            </a:xfrm>
            <a:prstGeom prst="star24">
              <a:avLst>
                <a:gd name="adj" fmla="val 46212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2" name="片側の 2 つの角を丸めた四角形 1541"/>
            <p:cNvSpPr/>
            <p:nvPr/>
          </p:nvSpPr>
          <p:spPr>
            <a:xfrm rot="10800000">
              <a:off x="2127108" y="1509891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3" name="フリーフォーム 1542"/>
            <p:cNvSpPr/>
            <p:nvPr/>
          </p:nvSpPr>
          <p:spPr>
            <a:xfrm>
              <a:off x="1903485" y="683131"/>
              <a:ext cx="877597" cy="1523234"/>
            </a:xfrm>
            <a:custGeom>
              <a:avLst/>
              <a:gdLst>
                <a:gd name="connsiteX0" fmla="*/ 733928 w 877597"/>
                <a:gd name="connsiteY0" fmla="*/ 0 h 1523234"/>
                <a:gd name="connsiteX1" fmla="*/ 877597 w 877597"/>
                <a:gd name="connsiteY1" fmla="*/ 0 h 1523234"/>
                <a:gd name="connsiteX2" fmla="*/ 877597 w 877597"/>
                <a:gd name="connsiteY2" fmla="*/ 619125 h 1523234"/>
                <a:gd name="connsiteX3" fmla="*/ 598496 w 877597"/>
                <a:gd name="connsiteY3" fmla="*/ 1132793 h 1523234"/>
                <a:gd name="connsiteX4" fmla="*/ 598496 w 877597"/>
                <a:gd name="connsiteY4" fmla="*/ 1523234 h 1523234"/>
                <a:gd name="connsiteX5" fmla="*/ 0 w 877597"/>
                <a:gd name="connsiteY5" fmla="*/ 1523234 h 1523234"/>
                <a:gd name="connsiteX6" fmla="*/ 0 w 877597"/>
                <a:gd name="connsiteY6" fmla="*/ 1074767 h 1523234"/>
                <a:gd name="connsiteX7" fmla="*/ 89695 w 877597"/>
                <a:gd name="connsiteY7" fmla="*/ 985072 h 1523234"/>
                <a:gd name="connsiteX8" fmla="*/ 496843 w 877597"/>
                <a:gd name="connsiteY8" fmla="*/ 985072 h 1523234"/>
                <a:gd name="connsiteX9" fmla="*/ 733928 w 877597"/>
                <a:gd name="connsiteY9" fmla="*/ 549102 h 152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77597" h="1523234">
                  <a:moveTo>
                    <a:pt x="733928" y="0"/>
                  </a:moveTo>
                  <a:lnTo>
                    <a:pt x="877597" y="0"/>
                  </a:lnTo>
                  <a:lnTo>
                    <a:pt x="877597" y="619125"/>
                  </a:lnTo>
                  <a:lnTo>
                    <a:pt x="598496" y="1132793"/>
                  </a:lnTo>
                  <a:lnTo>
                    <a:pt x="598496" y="1523234"/>
                  </a:lnTo>
                  <a:lnTo>
                    <a:pt x="0" y="1523234"/>
                  </a:lnTo>
                  <a:lnTo>
                    <a:pt x="0" y="1074767"/>
                  </a:lnTo>
                  <a:cubicBezTo>
                    <a:pt x="0" y="1025230"/>
                    <a:pt x="40158" y="985072"/>
                    <a:pt x="89695" y="985072"/>
                  </a:cubicBezTo>
                  <a:lnTo>
                    <a:pt x="496843" y="985072"/>
                  </a:lnTo>
                  <a:lnTo>
                    <a:pt x="733928" y="549102"/>
                  </a:lnTo>
                  <a:close/>
                </a:path>
              </a:pathLst>
            </a:cu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4" name="円/楕円 1543"/>
            <p:cNvSpPr/>
            <p:nvPr/>
          </p:nvSpPr>
          <p:spPr>
            <a:xfrm rot="20700000">
              <a:off x="1837298" y="1226221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5" name="円/楕円 1544"/>
            <p:cNvSpPr/>
            <p:nvPr/>
          </p:nvSpPr>
          <p:spPr>
            <a:xfrm rot="900000" flipH="1">
              <a:off x="2381967" y="1231324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6" name="円/楕円 1545"/>
            <p:cNvSpPr/>
            <p:nvPr/>
          </p:nvSpPr>
          <p:spPr>
            <a:xfrm>
              <a:off x="1907578" y="990635"/>
              <a:ext cx="579044" cy="61118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7" name="台形 1546"/>
            <p:cNvSpPr/>
            <p:nvPr/>
          </p:nvSpPr>
          <p:spPr>
            <a:xfrm rot="10800000">
              <a:off x="2146949" y="1667767"/>
              <a:ext cx="104476" cy="68406"/>
            </a:xfrm>
            <a:prstGeom prst="trapezoid">
              <a:avLst/>
            </a:prstGeom>
            <a:pattFill prst="wdUpDiag">
              <a:fgClr>
                <a:srgbClr val="FF6600"/>
              </a:fgClr>
              <a:bgClr>
                <a:srgbClr val="FF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8" name="台形 1547"/>
            <p:cNvSpPr/>
            <p:nvPr/>
          </p:nvSpPr>
          <p:spPr>
            <a:xfrm>
              <a:off x="2134518" y="1736173"/>
              <a:ext cx="129338" cy="470192"/>
            </a:xfrm>
            <a:prstGeom prst="trapezoid">
              <a:avLst>
                <a:gd name="adj" fmla="val 27455"/>
              </a:avLst>
            </a:prstGeom>
            <a:pattFill prst="wdUpDiag">
              <a:fgClr>
                <a:srgbClr val="FF6600"/>
              </a:fgClr>
              <a:bgClr>
                <a:srgbClr val="FF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9" name="直角三角形 1548"/>
            <p:cNvSpPr/>
            <p:nvPr/>
          </p:nvSpPr>
          <p:spPr>
            <a:xfrm rot="5400000">
              <a:off x="2048282" y="1651467"/>
              <a:ext cx="126641" cy="149231"/>
            </a:xfrm>
            <a:prstGeom prst="rtTriangle">
              <a:avLst/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0" name="直角三角形 1549"/>
            <p:cNvSpPr/>
            <p:nvPr/>
          </p:nvSpPr>
          <p:spPr>
            <a:xfrm rot="16200000" flipH="1">
              <a:off x="2213018" y="1651467"/>
              <a:ext cx="126641" cy="149231"/>
            </a:xfrm>
            <a:prstGeom prst="rtTriangle">
              <a:avLst/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1" name="正方形/長方形 1550"/>
            <p:cNvSpPr/>
            <p:nvPr/>
          </p:nvSpPr>
          <p:spPr>
            <a:xfrm>
              <a:off x="2633993" y="679668"/>
              <a:ext cx="147090" cy="58392"/>
            </a:xfrm>
            <a:prstGeom prst="rect">
              <a:avLst/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2" name="フリーフォーム 1551"/>
            <p:cNvSpPr/>
            <p:nvPr/>
          </p:nvSpPr>
          <p:spPr>
            <a:xfrm>
              <a:off x="2519246" y="481538"/>
              <a:ext cx="293985" cy="231144"/>
            </a:xfrm>
            <a:custGeom>
              <a:avLst/>
              <a:gdLst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55790 w 481951"/>
                <a:gd name="connsiteY7" fmla="*/ 287275 h 378933"/>
                <a:gd name="connsiteX8" fmla="*/ 0 w 481951"/>
                <a:gd name="connsiteY8" fmla="*/ 203107 h 378933"/>
                <a:gd name="connsiteX9" fmla="*/ 0 w 481951"/>
                <a:gd name="connsiteY9" fmla="*/ 203108 h 378933"/>
                <a:gd name="connsiteX10" fmla="*/ 55790 w 481951"/>
                <a:gd name="connsiteY10" fmla="*/ 118941 h 378933"/>
                <a:gd name="connsiteX11" fmla="*/ 59288 w 481951"/>
                <a:gd name="connsiteY11" fmla="*/ 118234 h 378933"/>
                <a:gd name="connsiteX12" fmla="*/ 61165 w 481951"/>
                <a:gd name="connsiteY12" fmla="*/ 112781 h 378933"/>
                <a:gd name="connsiteX13" fmla="*/ 168887 w 481951"/>
                <a:gd name="connsiteY13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0 w 481951"/>
                <a:gd name="connsiteY7" fmla="*/ 203107 h 378933"/>
                <a:gd name="connsiteX8" fmla="*/ 0 w 481951"/>
                <a:gd name="connsiteY8" fmla="*/ 203108 h 378933"/>
                <a:gd name="connsiteX9" fmla="*/ 55790 w 481951"/>
                <a:gd name="connsiteY9" fmla="*/ 118941 h 378933"/>
                <a:gd name="connsiteX10" fmla="*/ 59288 w 481951"/>
                <a:gd name="connsiteY10" fmla="*/ 118234 h 378933"/>
                <a:gd name="connsiteX11" fmla="*/ 61165 w 481951"/>
                <a:gd name="connsiteY11" fmla="*/ 112781 h 378933"/>
                <a:gd name="connsiteX12" fmla="*/ 168887 w 481951"/>
                <a:gd name="connsiteY12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0 w 481951"/>
                <a:gd name="connsiteY7" fmla="*/ 203108 h 378933"/>
                <a:gd name="connsiteX8" fmla="*/ 55790 w 481951"/>
                <a:gd name="connsiteY8" fmla="*/ 118941 h 378933"/>
                <a:gd name="connsiteX9" fmla="*/ 59288 w 481951"/>
                <a:gd name="connsiteY9" fmla="*/ 118234 h 378933"/>
                <a:gd name="connsiteX10" fmla="*/ 61165 w 481951"/>
                <a:gd name="connsiteY10" fmla="*/ 112781 h 378933"/>
                <a:gd name="connsiteX11" fmla="*/ 168887 w 481951"/>
                <a:gd name="connsiteY11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55790 w 481951"/>
                <a:gd name="connsiteY7" fmla="*/ 118941 h 378933"/>
                <a:gd name="connsiteX8" fmla="*/ 59288 w 481951"/>
                <a:gd name="connsiteY8" fmla="*/ 118234 h 378933"/>
                <a:gd name="connsiteX9" fmla="*/ 61165 w 481951"/>
                <a:gd name="connsiteY9" fmla="*/ 112781 h 378933"/>
                <a:gd name="connsiteX10" fmla="*/ 168887 w 481951"/>
                <a:gd name="connsiteY10" fmla="*/ 30123 h 37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51" h="378933">
                  <a:moveTo>
                    <a:pt x="168887" y="30123"/>
                  </a:moveTo>
                  <a:lnTo>
                    <a:pt x="258585" y="6089"/>
                  </a:lnTo>
                  <a:cubicBezTo>
                    <a:pt x="353225" y="-19270"/>
                    <a:pt x="450503" y="36893"/>
                    <a:pt x="475862" y="131534"/>
                  </a:cubicBezTo>
                  <a:cubicBezTo>
                    <a:pt x="501221" y="226174"/>
                    <a:pt x="445057" y="323452"/>
                    <a:pt x="350417" y="348811"/>
                  </a:cubicBezTo>
                  <a:lnTo>
                    <a:pt x="260719" y="372845"/>
                  </a:lnTo>
                  <a:cubicBezTo>
                    <a:pt x="189739" y="391864"/>
                    <a:pt x="117275" y="365027"/>
                    <a:pt x="74781" y="310493"/>
                  </a:cubicBezTo>
                  <a:lnTo>
                    <a:pt x="0" y="203107"/>
                  </a:lnTo>
                  <a:lnTo>
                    <a:pt x="55790" y="118941"/>
                  </a:lnTo>
                  <a:lnTo>
                    <a:pt x="59288" y="118234"/>
                  </a:lnTo>
                  <a:lnTo>
                    <a:pt x="61165" y="112781"/>
                  </a:lnTo>
                  <a:cubicBezTo>
                    <a:pt x="83866" y="73462"/>
                    <a:pt x="121567" y="42803"/>
                    <a:pt x="168887" y="30123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3" name="角丸四角形 1552"/>
            <p:cNvSpPr/>
            <p:nvPr/>
          </p:nvSpPr>
          <p:spPr>
            <a:xfrm rot="20700000">
              <a:off x="2733045" y="439547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4" name="角丸四角形 1553"/>
            <p:cNvSpPr/>
            <p:nvPr/>
          </p:nvSpPr>
          <p:spPr>
            <a:xfrm rot="20700000">
              <a:off x="2672714" y="455713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5" name="角丸四角形 1554"/>
            <p:cNvSpPr/>
            <p:nvPr/>
          </p:nvSpPr>
          <p:spPr>
            <a:xfrm rot="20700000">
              <a:off x="2612384" y="471878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6" name="角丸四角形 1555"/>
            <p:cNvSpPr/>
            <p:nvPr/>
          </p:nvSpPr>
          <p:spPr>
            <a:xfrm rot="20700000">
              <a:off x="2727781" y="419905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7" name="角丸四角形 1556"/>
            <p:cNvSpPr/>
            <p:nvPr/>
          </p:nvSpPr>
          <p:spPr>
            <a:xfrm rot="20700000">
              <a:off x="2667451" y="436071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8" name="角丸四角形 1557"/>
            <p:cNvSpPr/>
            <p:nvPr/>
          </p:nvSpPr>
          <p:spPr>
            <a:xfrm rot="20700000">
              <a:off x="2607121" y="452236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9" name="角丸四角形 1558"/>
            <p:cNvSpPr/>
            <p:nvPr/>
          </p:nvSpPr>
          <p:spPr>
            <a:xfrm rot="20700000">
              <a:off x="2546790" y="468402"/>
              <a:ext cx="62459" cy="148071"/>
            </a:xfrm>
            <a:prstGeom prst="roundRect">
              <a:avLst>
                <a:gd name="adj" fmla="val 45350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0" name="角丸四角形 1559"/>
            <p:cNvSpPr/>
            <p:nvPr/>
          </p:nvSpPr>
          <p:spPr>
            <a:xfrm rot="5400000">
              <a:off x="2545117" y="522904"/>
              <a:ext cx="75530" cy="140875"/>
            </a:xfrm>
            <a:prstGeom prst="roundRect">
              <a:avLst>
                <a:gd name="adj" fmla="val 50000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1" name="弦 1560"/>
            <p:cNvSpPr/>
            <p:nvPr/>
          </p:nvSpPr>
          <p:spPr>
            <a:xfrm>
              <a:off x="1956346" y="1160559"/>
              <a:ext cx="195331" cy="195331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2" name="弦 1561"/>
            <p:cNvSpPr/>
            <p:nvPr/>
          </p:nvSpPr>
          <p:spPr>
            <a:xfrm>
              <a:off x="2016703" y="1191036"/>
              <a:ext cx="115528" cy="115528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3" name="フローチャート: 手操作入力 675"/>
            <p:cNvSpPr/>
            <p:nvPr/>
          </p:nvSpPr>
          <p:spPr>
            <a:xfrm rot="12600000">
              <a:off x="1997966" y="1139396"/>
              <a:ext cx="150490" cy="45719"/>
            </a:xfrm>
            <a:prstGeom prst="flowChartManualInpu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4" name="弦 1563"/>
            <p:cNvSpPr/>
            <p:nvPr/>
          </p:nvSpPr>
          <p:spPr>
            <a:xfrm flipH="1">
              <a:off x="2239750" y="1160559"/>
              <a:ext cx="195331" cy="195331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5" name="弦 1564"/>
            <p:cNvSpPr/>
            <p:nvPr/>
          </p:nvSpPr>
          <p:spPr>
            <a:xfrm flipH="1">
              <a:off x="2259196" y="1191036"/>
              <a:ext cx="115528" cy="115528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6" name="フローチャート: 手操作入力 680"/>
            <p:cNvSpPr/>
            <p:nvPr/>
          </p:nvSpPr>
          <p:spPr>
            <a:xfrm rot="9000000" flipH="1">
              <a:off x="2242971" y="1139396"/>
              <a:ext cx="150490" cy="45719"/>
            </a:xfrm>
            <a:prstGeom prst="flowChartManualInpu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7" name="円/楕円 1566"/>
            <p:cNvSpPr/>
            <p:nvPr/>
          </p:nvSpPr>
          <p:spPr>
            <a:xfrm>
              <a:off x="2120972" y="1291127"/>
              <a:ext cx="143465" cy="14346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8" name="フローチャート: 論理積ゲート 682"/>
            <p:cNvSpPr/>
            <p:nvPr/>
          </p:nvSpPr>
          <p:spPr>
            <a:xfrm rot="5400000">
              <a:off x="2147460" y="1368434"/>
              <a:ext cx="106908" cy="273002"/>
            </a:xfrm>
            <a:prstGeom prst="flowChartDelay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69" name="グループ化 1568"/>
          <p:cNvGrpSpPr/>
          <p:nvPr/>
        </p:nvGrpSpPr>
        <p:grpSpPr>
          <a:xfrm>
            <a:off x="2694831" y="4522860"/>
            <a:ext cx="975933" cy="1786460"/>
            <a:chOff x="703823" y="419905"/>
            <a:chExt cx="975933" cy="1786460"/>
          </a:xfrm>
        </p:grpSpPr>
        <p:sp>
          <p:nvSpPr>
            <p:cNvPr id="1570" name="片側の 2 つの角を丸めた四角形 1569"/>
            <p:cNvSpPr/>
            <p:nvPr/>
          </p:nvSpPr>
          <p:spPr>
            <a:xfrm rot="10800000">
              <a:off x="993633" y="1509891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1" name="フリーフォーム 1570"/>
            <p:cNvSpPr/>
            <p:nvPr/>
          </p:nvSpPr>
          <p:spPr>
            <a:xfrm>
              <a:off x="770010" y="683131"/>
              <a:ext cx="877597" cy="1523234"/>
            </a:xfrm>
            <a:custGeom>
              <a:avLst/>
              <a:gdLst>
                <a:gd name="connsiteX0" fmla="*/ 733928 w 877597"/>
                <a:gd name="connsiteY0" fmla="*/ 0 h 1523234"/>
                <a:gd name="connsiteX1" fmla="*/ 877597 w 877597"/>
                <a:gd name="connsiteY1" fmla="*/ 0 h 1523234"/>
                <a:gd name="connsiteX2" fmla="*/ 877597 w 877597"/>
                <a:gd name="connsiteY2" fmla="*/ 619125 h 1523234"/>
                <a:gd name="connsiteX3" fmla="*/ 598496 w 877597"/>
                <a:gd name="connsiteY3" fmla="*/ 1132793 h 1523234"/>
                <a:gd name="connsiteX4" fmla="*/ 598496 w 877597"/>
                <a:gd name="connsiteY4" fmla="*/ 1523234 h 1523234"/>
                <a:gd name="connsiteX5" fmla="*/ 0 w 877597"/>
                <a:gd name="connsiteY5" fmla="*/ 1523234 h 1523234"/>
                <a:gd name="connsiteX6" fmla="*/ 0 w 877597"/>
                <a:gd name="connsiteY6" fmla="*/ 1074767 h 1523234"/>
                <a:gd name="connsiteX7" fmla="*/ 89695 w 877597"/>
                <a:gd name="connsiteY7" fmla="*/ 985072 h 1523234"/>
                <a:gd name="connsiteX8" fmla="*/ 496843 w 877597"/>
                <a:gd name="connsiteY8" fmla="*/ 985072 h 1523234"/>
                <a:gd name="connsiteX9" fmla="*/ 733928 w 877597"/>
                <a:gd name="connsiteY9" fmla="*/ 549102 h 152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77597" h="1523234">
                  <a:moveTo>
                    <a:pt x="733928" y="0"/>
                  </a:moveTo>
                  <a:lnTo>
                    <a:pt x="877597" y="0"/>
                  </a:lnTo>
                  <a:lnTo>
                    <a:pt x="877597" y="619125"/>
                  </a:lnTo>
                  <a:lnTo>
                    <a:pt x="598496" y="1132793"/>
                  </a:lnTo>
                  <a:lnTo>
                    <a:pt x="598496" y="1523234"/>
                  </a:lnTo>
                  <a:lnTo>
                    <a:pt x="0" y="1523234"/>
                  </a:lnTo>
                  <a:lnTo>
                    <a:pt x="0" y="1074767"/>
                  </a:lnTo>
                  <a:cubicBezTo>
                    <a:pt x="0" y="1025230"/>
                    <a:pt x="40158" y="985072"/>
                    <a:pt x="89695" y="985072"/>
                  </a:cubicBezTo>
                  <a:lnTo>
                    <a:pt x="496843" y="985072"/>
                  </a:lnTo>
                  <a:lnTo>
                    <a:pt x="733928" y="549102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2" name="円/楕円 1571"/>
            <p:cNvSpPr/>
            <p:nvPr/>
          </p:nvSpPr>
          <p:spPr>
            <a:xfrm>
              <a:off x="827461" y="839197"/>
              <a:ext cx="525685" cy="549043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3" name="円/楕円 1572"/>
            <p:cNvSpPr/>
            <p:nvPr/>
          </p:nvSpPr>
          <p:spPr>
            <a:xfrm>
              <a:off x="774102" y="839197"/>
              <a:ext cx="537370" cy="549044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4" name="円/楕円 1573"/>
            <p:cNvSpPr/>
            <p:nvPr/>
          </p:nvSpPr>
          <p:spPr>
            <a:xfrm>
              <a:off x="827461" y="883396"/>
              <a:ext cx="525685" cy="549043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5" name="円/楕円 1574"/>
            <p:cNvSpPr/>
            <p:nvPr/>
          </p:nvSpPr>
          <p:spPr>
            <a:xfrm>
              <a:off x="774102" y="883396"/>
              <a:ext cx="537370" cy="549044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6" name="円/楕円 1575"/>
            <p:cNvSpPr/>
            <p:nvPr/>
          </p:nvSpPr>
          <p:spPr>
            <a:xfrm rot="20700000">
              <a:off x="703823" y="1176905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7" name="円/楕円 1576"/>
            <p:cNvSpPr/>
            <p:nvPr/>
          </p:nvSpPr>
          <p:spPr>
            <a:xfrm rot="900000" flipH="1">
              <a:off x="1248491" y="1176906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8" name="円/楕円 1577"/>
            <p:cNvSpPr/>
            <p:nvPr/>
          </p:nvSpPr>
          <p:spPr>
            <a:xfrm>
              <a:off x="774102" y="915133"/>
              <a:ext cx="579044" cy="7093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9" name="台形 1578"/>
            <p:cNvSpPr/>
            <p:nvPr/>
          </p:nvSpPr>
          <p:spPr>
            <a:xfrm rot="10800000">
              <a:off x="1013474" y="1667767"/>
              <a:ext cx="104476" cy="68406"/>
            </a:xfrm>
            <a:prstGeom prst="trapezoid">
              <a:avLst/>
            </a:prstGeom>
            <a:pattFill prst="dkHorz">
              <a:fgClr>
                <a:srgbClr val="5B9BD5"/>
              </a:fgClr>
              <a:bgClr>
                <a:srgbClr val="ED7D31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0" name="台形 1579"/>
            <p:cNvSpPr/>
            <p:nvPr/>
          </p:nvSpPr>
          <p:spPr>
            <a:xfrm>
              <a:off x="1001043" y="1736173"/>
              <a:ext cx="129338" cy="470192"/>
            </a:xfrm>
            <a:prstGeom prst="trapezoid">
              <a:avLst>
                <a:gd name="adj" fmla="val 27455"/>
              </a:avLst>
            </a:prstGeom>
            <a:pattFill prst="dkHorz">
              <a:fgClr>
                <a:srgbClr val="5B9BD5"/>
              </a:fgClr>
              <a:bgClr>
                <a:srgbClr val="ED7D31">
                  <a:lumMod val="5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1" name="直角三角形 1580"/>
            <p:cNvSpPr/>
            <p:nvPr/>
          </p:nvSpPr>
          <p:spPr>
            <a:xfrm rot="5400000">
              <a:off x="914807" y="1651467"/>
              <a:ext cx="126641" cy="149231"/>
            </a:xfrm>
            <a:prstGeom prst="rtTriangl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2" name="直角三角形 1581"/>
            <p:cNvSpPr/>
            <p:nvPr/>
          </p:nvSpPr>
          <p:spPr>
            <a:xfrm rot="16200000" flipH="1">
              <a:off x="1079543" y="1651467"/>
              <a:ext cx="126641" cy="149231"/>
            </a:xfrm>
            <a:prstGeom prst="rtTriangl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3" name="正方形/長方形 1582"/>
            <p:cNvSpPr/>
            <p:nvPr/>
          </p:nvSpPr>
          <p:spPr>
            <a:xfrm>
              <a:off x="1500518" y="679668"/>
              <a:ext cx="147090" cy="58392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4" name="フリーフォーム 1583"/>
            <p:cNvSpPr/>
            <p:nvPr/>
          </p:nvSpPr>
          <p:spPr>
            <a:xfrm>
              <a:off x="1385771" y="481538"/>
              <a:ext cx="293985" cy="231144"/>
            </a:xfrm>
            <a:custGeom>
              <a:avLst/>
              <a:gdLst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55790 w 481951"/>
                <a:gd name="connsiteY7" fmla="*/ 287275 h 378933"/>
                <a:gd name="connsiteX8" fmla="*/ 0 w 481951"/>
                <a:gd name="connsiteY8" fmla="*/ 203107 h 378933"/>
                <a:gd name="connsiteX9" fmla="*/ 0 w 481951"/>
                <a:gd name="connsiteY9" fmla="*/ 203108 h 378933"/>
                <a:gd name="connsiteX10" fmla="*/ 55790 w 481951"/>
                <a:gd name="connsiteY10" fmla="*/ 118941 h 378933"/>
                <a:gd name="connsiteX11" fmla="*/ 59288 w 481951"/>
                <a:gd name="connsiteY11" fmla="*/ 118234 h 378933"/>
                <a:gd name="connsiteX12" fmla="*/ 61165 w 481951"/>
                <a:gd name="connsiteY12" fmla="*/ 112781 h 378933"/>
                <a:gd name="connsiteX13" fmla="*/ 168887 w 481951"/>
                <a:gd name="connsiteY13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0 w 481951"/>
                <a:gd name="connsiteY7" fmla="*/ 203107 h 378933"/>
                <a:gd name="connsiteX8" fmla="*/ 0 w 481951"/>
                <a:gd name="connsiteY8" fmla="*/ 203108 h 378933"/>
                <a:gd name="connsiteX9" fmla="*/ 55790 w 481951"/>
                <a:gd name="connsiteY9" fmla="*/ 118941 h 378933"/>
                <a:gd name="connsiteX10" fmla="*/ 59288 w 481951"/>
                <a:gd name="connsiteY10" fmla="*/ 118234 h 378933"/>
                <a:gd name="connsiteX11" fmla="*/ 61165 w 481951"/>
                <a:gd name="connsiteY11" fmla="*/ 112781 h 378933"/>
                <a:gd name="connsiteX12" fmla="*/ 168887 w 481951"/>
                <a:gd name="connsiteY12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0 w 481951"/>
                <a:gd name="connsiteY7" fmla="*/ 203108 h 378933"/>
                <a:gd name="connsiteX8" fmla="*/ 55790 w 481951"/>
                <a:gd name="connsiteY8" fmla="*/ 118941 h 378933"/>
                <a:gd name="connsiteX9" fmla="*/ 59288 w 481951"/>
                <a:gd name="connsiteY9" fmla="*/ 118234 h 378933"/>
                <a:gd name="connsiteX10" fmla="*/ 61165 w 481951"/>
                <a:gd name="connsiteY10" fmla="*/ 112781 h 378933"/>
                <a:gd name="connsiteX11" fmla="*/ 168887 w 481951"/>
                <a:gd name="connsiteY11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55790 w 481951"/>
                <a:gd name="connsiteY7" fmla="*/ 118941 h 378933"/>
                <a:gd name="connsiteX8" fmla="*/ 59288 w 481951"/>
                <a:gd name="connsiteY8" fmla="*/ 118234 h 378933"/>
                <a:gd name="connsiteX9" fmla="*/ 61165 w 481951"/>
                <a:gd name="connsiteY9" fmla="*/ 112781 h 378933"/>
                <a:gd name="connsiteX10" fmla="*/ 168887 w 481951"/>
                <a:gd name="connsiteY10" fmla="*/ 30123 h 37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51" h="378933">
                  <a:moveTo>
                    <a:pt x="168887" y="30123"/>
                  </a:moveTo>
                  <a:lnTo>
                    <a:pt x="258585" y="6089"/>
                  </a:lnTo>
                  <a:cubicBezTo>
                    <a:pt x="353225" y="-19270"/>
                    <a:pt x="450503" y="36893"/>
                    <a:pt x="475862" y="131534"/>
                  </a:cubicBezTo>
                  <a:cubicBezTo>
                    <a:pt x="501221" y="226174"/>
                    <a:pt x="445057" y="323452"/>
                    <a:pt x="350417" y="348811"/>
                  </a:cubicBezTo>
                  <a:lnTo>
                    <a:pt x="260719" y="372845"/>
                  </a:lnTo>
                  <a:cubicBezTo>
                    <a:pt x="189739" y="391864"/>
                    <a:pt x="117275" y="365027"/>
                    <a:pt x="74781" y="310493"/>
                  </a:cubicBezTo>
                  <a:lnTo>
                    <a:pt x="0" y="203107"/>
                  </a:lnTo>
                  <a:lnTo>
                    <a:pt x="55790" y="118941"/>
                  </a:lnTo>
                  <a:lnTo>
                    <a:pt x="59288" y="118234"/>
                  </a:lnTo>
                  <a:lnTo>
                    <a:pt x="61165" y="112781"/>
                  </a:lnTo>
                  <a:cubicBezTo>
                    <a:pt x="83866" y="73462"/>
                    <a:pt x="121567" y="42803"/>
                    <a:pt x="168887" y="30123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5" name="角丸四角形 1584"/>
            <p:cNvSpPr/>
            <p:nvPr/>
          </p:nvSpPr>
          <p:spPr>
            <a:xfrm rot="20700000">
              <a:off x="1599570" y="439547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6" name="角丸四角形 1585"/>
            <p:cNvSpPr/>
            <p:nvPr/>
          </p:nvSpPr>
          <p:spPr>
            <a:xfrm rot="20700000">
              <a:off x="1539239" y="455713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7" name="角丸四角形 1586"/>
            <p:cNvSpPr/>
            <p:nvPr/>
          </p:nvSpPr>
          <p:spPr>
            <a:xfrm rot="20700000">
              <a:off x="1478909" y="471878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8" name="角丸四角形 1587"/>
            <p:cNvSpPr/>
            <p:nvPr/>
          </p:nvSpPr>
          <p:spPr>
            <a:xfrm rot="20700000">
              <a:off x="1594306" y="419905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9" name="角丸四角形 1588"/>
            <p:cNvSpPr/>
            <p:nvPr/>
          </p:nvSpPr>
          <p:spPr>
            <a:xfrm rot="20700000">
              <a:off x="1533976" y="436071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0" name="角丸四角形 1589"/>
            <p:cNvSpPr/>
            <p:nvPr/>
          </p:nvSpPr>
          <p:spPr>
            <a:xfrm rot="20700000">
              <a:off x="1473646" y="452236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1" name="角丸四角形 1590"/>
            <p:cNvSpPr/>
            <p:nvPr/>
          </p:nvSpPr>
          <p:spPr>
            <a:xfrm rot="20700000">
              <a:off x="1413315" y="468402"/>
              <a:ext cx="62459" cy="148071"/>
            </a:xfrm>
            <a:prstGeom prst="roundRect">
              <a:avLst>
                <a:gd name="adj" fmla="val 45350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2" name="角丸四角形 1591"/>
            <p:cNvSpPr/>
            <p:nvPr/>
          </p:nvSpPr>
          <p:spPr>
            <a:xfrm rot="5400000">
              <a:off x="1411642" y="522904"/>
              <a:ext cx="75530" cy="140875"/>
            </a:xfrm>
            <a:prstGeom prst="roundRect">
              <a:avLst>
                <a:gd name="adj" fmla="val 50000"/>
              </a:avLst>
            </a:pr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3" name="円/楕円 1592"/>
            <p:cNvSpPr/>
            <p:nvPr/>
          </p:nvSpPr>
          <p:spPr>
            <a:xfrm>
              <a:off x="873969" y="1171673"/>
              <a:ext cx="61693" cy="9767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4" name="円/楕円 1593"/>
            <p:cNvSpPr/>
            <p:nvPr/>
          </p:nvSpPr>
          <p:spPr>
            <a:xfrm>
              <a:off x="1193057" y="1171673"/>
              <a:ext cx="61693" cy="9767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5" name="フローチャート: 端子 685"/>
            <p:cNvSpPr/>
            <p:nvPr/>
          </p:nvSpPr>
          <p:spPr>
            <a:xfrm rot="900000">
              <a:off x="829336" y="1087327"/>
              <a:ext cx="170314" cy="45719"/>
            </a:xfrm>
            <a:prstGeom prst="flowChartTerminator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6" name="フローチャート: 端子 686"/>
            <p:cNvSpPr/>
            <p:nvPr/>
          </p:nvSpPr>
          <p:spPr>
            <a:xfrm rot="20700000" flipH="1">
              <a:off x="1126992" y="1087327"/>
              <a:ext cx="170314" cy="45719"/>
            </a:xfrm>
            <a:prstGeom prst="flowChartTerminator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7" name="弦 1596"/>
            <p:cNvSpPr/>
            <p:nvPr/>
          </p:nvSpPr>
          <p:spPr>
            <a:xfrm>
              <a:off x="947802" y="1417859"/>
              <a:ext cx="229744" cy="148707"/>
            </a:xfrm>
            <a:prstGeom prst="chord">
              <a:avLst>
                <a:gd name="adj1" fmla="val 20283313"/>
                <a:gd name="adj2" fmla="val 12154418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8" name="台形 1597"/>
            <p:cNvSpPr/>
            <p:nvPr/>
          </p:nvSpPr>
          <p:spPr>
            <a:xfrm>
              <a:off x="972881" y="1332654"/>
              <a:ext cx="179584" cy="82875"/>
            </a:xfrm>
            <a:prstGeom prst="trapezoid">
              <a:avLst>
                <a:gd name="adj" fmla="val 76719"/>
              </a:avLst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9" name="フリーフォーム 1598"/>
            <p:cNvSpPr/>
            <p:nvPr/>
          </p:nvSpPr>
          <p:spPr>
            <a:xfrm>
              <a:off x="992648" y="1241471"/>
              <a:ext cx="140052" cy="142045"/>
            </a:xfrm>
            <a:custGeom>
              <a:avLst/>
              <a:gdLst>
                <a:gd name="connsiteX0" fmla="*/ 43013 w 140052"/>
                <a:gd name="connsiteY0" fmla="*/ 0 h 142045"/>
                <a:gd name="connsiteX1" fmla="*/ 97039 w 140052"/>
                <a:gd name="connsiteY1" fmla="*/ 0 h 142045"/>
                <a:gd name="connsiteX2" fmla="*/ 119542 w 140052"/>
                <a:gd name="connsiteY2" fmla="*/ 22503 h 142045"/>
                <a:gd name="connsiteX3" fmla="*/ 119542 w 140052"/>
                <a:gd name="connsiteY3" fmla="*/ 121535 h 142045"/>
                <a:gd name="connsiteX4" fmla="*/ 20510 w 140052"/>
                <a:gd name="connsiteY4" fmla="*/ 121535 h 142045"/>
                <a:gd name="connsiteX5" fmla="*/ 20510 w 140052"/>
                <a:gd name="connsiteY5" fmla="*/ 22503 h 142045"/>
                <a:gd name="connsiteX0" fmla="*/ 97039 w 188479"/>
                <a:gd name="connsiteY0" fmla="*/ 0 h 142045"/>
                <a:gd name="connsiteX1" fmla="*/ 119542 w 188479"/>
                <a:gd name="connsiteY1" fmla="*/ 22503 h 142045"/>
                <a:gd name="connsiteX2" fmla="*/ 119542 w 188479"/>
                <a:gd name="connsiteY2" fmla="*/ 121535 h 142045"/>
                <a:gd name="connsiteX3" fmla="*/ 20510 w 188479"/>
                <a:gd name="connsiteY3" fmla="*/ 121535 h 142045"/>
                <a:gd name="connsiteX4" fmla="*/ 20510 w 188479"/>
                <a:gd name="connsiteY4" fmla="*/ 22503 h 142045"/>
                <a:gd name="connsiteX5" fmla="*/ 43013 w 188479"/>
                <a:gd name="connsiteY5" fmla="*/ 0 h 142045"/>
                <a:gd name="connsiteX6" fmla="*/ 188479 w 188479"/>
                <a:gd name="connsiteY6" fmla="*/ 91440 h 142045"/>
                <a:gd name="connsiteX0" fmla="*/ 97039 w 140052"/>
                <a:gd name="connsiteY0" fmla="*/ 0 h 142045"/>
                <a:gd name="connsiteX1" fmla="*/ 119542 w 140052"/>
                <a:gd name="connsiteY1" fmla="*/ 22503 h 142045"/>
                <a:gd name="connsiteX2" fmla="*/ 119542 w 140052"/>
                <a:gd name="connsiteY2" fmla="*/ 121535 h 142045"/>
                <a:gd name="connsiteX3" fmla="*/ 20510 w 140052"/>
                <a:gd name="connsiteY3" fmla="*/ 121535 h 142045"/>
                <a:gd name="connsiteX4" fmla="*/ 20510 w 140052"/>
                <a:gd name="connsiteY4" fmla="*/ 22503 h 142045"/>
                <a:gd name="connsiteX5" fmla="*/ 43013 w 140052"/>
                <a:gd name="connsiteY5" fmla="*/ 0 h 14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052" h="142045">
                  <a:moveTo>
                    <a:pt x="97039" y="0"/>
                  </a:moveTo>
                  <a:lnTo>
                    <a:pt x="119542" y="22503"/>
                  </a:lnTo>
                  <a:cubicBezTo>
                    <a:pt x="146889" y="49850"/>
                    <a:pt x="146889" y="94188"/>
                    <a:pt x="119542" y="121535"/>
                  </a:cubicBezTo>
                  <a:cubicBezTo>
                    <a:pt x="92195" y="148882"/>
                    <a:pt x="47857" y="148882"/>
                    <a:pt x="20510" y="121535"/>
                  </a:cubicBezTo>
                  <a:cubicBezTo>
                    <a:pt x="-6837" y="94188"/>
                    <a:pt x="-6837" y="49850"/>
                    <a:pt x="20510" y="22503"/>
                  </a:cubicBezTo>
                  <a:lnTo>
                    <a:pt x="43013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00" name="グループ化 1599"/>
          <p:cNvGrpSpPr/>
          <p:nvPr/>
        </p:nvGrpSpPr>
        <p:grpSpPr>
          <a:xfrm>
            <a:off x="2714375" y="1005648"/>
            <a:ext cx="719603" cy="1376298"/>
            <a:chOff x="703823" y="4649208"/>
            <a:chExt cx="719603" cy="1376298"/>
          </a:xfrm>
        </p:grpSpPr>
        <p:grpSp>
          <p:nvGrpSpPr>
            <p:cNvPr id="1601" name="グループ化 1600"/>
            <p:cNvGrpSpPr/>
            <p:nvPr/>
          </p:nvGrpSpPr>
          <p:grpSpPr>
            <a:xfrm>
              <a:off x="703823" y="4649208"/>
              <a:ext cx="719603" cy="915060"/>
              <a:chOff x="703823" y="4649208"/>
              <a:chExt cx="719603" cy="915060"/>
            </a:xfrm>
          </p:grpSpPr>
          <p:sp>
            <p:nvSpPr>
              <p:cNvPr id="1610" name="片側の 2 つの角を丸めた四角形 1609"/>
              <p:cNvSpPr/>
              <p:nvPr/>
            </p:nvSpPr>
            <p:spPr>
              <a:xfrm rot="10800000">
                <a:off x="993633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11" name="グループ化 1610"/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1624" name="円/楕円 834"/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5" name="円/楕円 835"/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6" name="円/楕円 836"/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7" name="円/楕円 837"/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12" name="グループ化 1611"/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1622" name="円/楕円 838"/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3" name="円/楕円 839"/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13" name="円/楕円 840"/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14" name="グループ化 1613"/>
              <p:cNvGrpSpPr/>
              <p:nvPr/>
            </p:nvGrpSpPr>
            <p:grpSpPr>
              <a:xfrm>
                <a:off x="829639" y="4897338"/>
                <a:ext cx="467970" cy="182017"/>
                <a:chOff x="829336" y="4897338"/>
                <a:chExt cx="467970" cy="182017"/>
              </a:xfrm>
            </p:grpSpPr>
            <p:sp>
              <p:nvSpPr>
                <p:cNvPr id="1618" name="円/楕円 847"/>
                <p:cNvSpPr/>
                <p:nvPr/>
              </p:nvSpPr>
              <p:spPr>
                <a:xfrm>
                  <a:off x="873969" y="4981684"/>
                  <a:ext cx="61693" cy="9767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9" name="円/楕円 848"/>
                <p:cNvSpPr/>
                <p:nvPr/>
              </p:nvSpPr>
              <p:spPr>
                <a:xfrm>
                  <a:off x="1193057" y="4981684"/>
                  <a:ext cx="61693" cy="9767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0" name="フローチャート: 端子 685"/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1" name="フローチャート: 端子 686"/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15" name="台形 1614"/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6" name="フリーフォーム 1615"/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7" name="円/楕円 4"/>
              <p:cNvSpPr/>
              <p:nvPr/>
            </p:nvSpPr>
            <p:spPr>
              <a:xfrm>
                <a:off x="966157" y="5301497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02" name="グループ化 1601"/>
            <p:cNvGrpSpPr/>
            <p:nvPr/>
          </p:nvGrpSpPr>
          <p:grpSpPr>
            <a:xfrm>
              <a:off x="761191" y="5488751"/>
              <a:ext cx="604867" cy="536755"/>
              <a:chOff x="-350536" y="5488751"/>
              <a:chExt cx="604867" cy="536755"/>
            </a:xfrm>
          </p:grpSpPr>
          <p:sp>
            <p:nvSpPr>
              <p:cNvPr id="1603" name="片側の 2 つの角を丸めた四角形 1602"/>
              <p:cNvSpPr/>
              <p:nvPr/>
            </p:nvSpPr>
            <p:spPr>
              <a:xfrm>
                <a:off x="-350536" y="5491453"/>
                <a:ext cx="604867" cy="534053"/>
              </a:xfrm>
              <a:prstGeom prst="round2Same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04" name="グループ化 1603"/>
              <p:cNvGrpSpPr/>
              <p:nvPr/>
            </p:nvGrpSpPr>
            <p:grpSpPr>
              <a:xfrm>
                <a:off x="-112772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1608" name="台形 1607"/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pattFill prst="dkHorz">
                  <a:fgClr>
                    <a:srgbClr val="5B9BD5"/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9" name="台形 1608"/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pattFill prst="dkHorz">
                  <a:fgClr>
                    <a:srgbClr val="5B9BD5"/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05" name="グループ化 1604"/>
              <p:cNvGrpSpPr/>
              <p:nvPr/>
            </p:nvGrpSpPr>
            <p:grpSpPr>
              <a:xfrm>
                <a:off x="-205086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1606" name="直角三角形 1605"/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7" name="直角三角形 1606"/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628" name="グループ化 1627"/>
          <p:cNvGrpSpPr/>
          <p:nvPr/>
        </p:nvGrpSpPr>
        <p:grpSpPr>
          <a:xfrm>
            <a:off x="4578767" y="1088740"/>
            <a:ext cx="719604" cy="1297474"/>
            <a:chOff x="1837298" y="4728032"/>
            <a:chExt cx="719604" cy="1297474"/>
          </a:xfrm>
        </p:grpSpPr>
        <p:grpSp>
          <p:nvGrpSpPr>
            <p:cNvPr id="1629" name="グループ化 1628"/>
            <p:cNvGrpSpPr/>
            <p:nvPr/>
          </p:nvGrpSpPr>
          <p:grpSpPr>
            <a:xfrm>
              <a:off x="1837298" y="4728032"/>
              <a:ext cx="719604" cy="870861"/>
              <a:chOff x="1837298" y="4693407"/>
              <a:chExt cx="719604" cy="870861"/>
            </a:xfrm>
          </p:grpSpPr>
          <p:sp>
            <p:nvSpPr>
              <p:cNvPr id="1638" name="片側の 2 つの角を丸めた四角形 1637"/>
              <p:cNvSpPr/>
              <p:nvPr/>
            </p:nvSpPr>
            <p:spPr>
              <a:xfrm rot="10800000">
                <a:off x="2127108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39" name="グループ化 1638"/>
              <p:cNvGrpSpPr/>
              <p:nvPr/>
            </p:nvGrpSpPr>
            <p:grpSpPr>
              <a:xfrm>
                <a:off x="1837298" y="4693407"/>
                <a:ext cx="719604" cy="718427"/>
                <a:chOff x="1837298" y="4693407"/>
                <a:chExt cx="719604" cy="718427"/>
              </a:xfrm>
            </p:grpSpPr>
            <p:sp>
              <p:nvSpPr>
                <p:cNvPr id="1640" name="星 24 1639"/>
                <p:cNvSpPr/>
                <p:nvPr/>
              </p:nvSpPr>
              <p:spPr>
                <a:xfrm>
                  <a:off x="1838506" y="4693407"/>
                  <a:ext cx="715863" cy="626495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1" name="円/楕円 805"/>
                <p:cNvSpPr/>
                <p:nvPr/>
              </p:nvSpPr>
              <p:spPr>
                <a:xfrm rot="20700000">
                  <a:off x="1837298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2" name="円/楕円 806"/>
                <p:cNvSpPr/>
                <p:nvPr/>
              </p:nvSpPr>
              <p:spPr>
                <a:xfrm rot="900000" flipH="1">
                  <a:off x="2381967" y="504133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3" name="円/楕円 807"/>
                <p:cNvSpPr/>
                <p:nvPr/>
              </p:nvSpPr>
              <p:spPr>
                <a:xfrm>
                  <a:off x="1907578" y="4800646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4" name="弦 1643"/>
                <p:cNvSpPr/>
                <p:nvPr/>
              </p:nvSpPr>
              <p:spPr>
                <a:xfrm>
                  <a:off x="1956346" y="4970570"/>
                  <a:ext cx="195331" cy="195331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5" name="弦 1644"/>
                <p:cNvSpPr/>
                <p:nvPr/>
              </p:nvSpPr>
              <p:spPr>
                <a:xfrm>
                  <a:off x="2016703" y="5001047"/>
                  <a:ext cx="115528" cy="115528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6" name="フローチャート: 手操作入力 675"/>
                <p:cNvSpPr/>
                <p:nvPr/>
              </p:nvSpPr>
              <p:spPr>
                <a:xfrm rot="10800000">
                  <a:off x="1997966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7" name="弦 1646"/>
                <p:cNvSpPr/>
                <p:nvPr/>
              </p:nvSpPr>
              <p:spPr>
                <a:xfrm flipH="1">
                  <a:off x="2239750" y="4970570"/>
                  <a:ext cx="195331" cy="195331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8" name="弦 1647"/>
                <p:cNvSpPr/>
                <p:nvPr/>
              </p:nvSpPr>
              <p:spPr>
                <a:xfrm flipH="1">
                  <a:off x="2259196" y="5001047"/>
                  <a:ext cx="115528" cy="115528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9" name="フローチャート: 手操作入力 680"/>
                <p:cNvSpPr/>
                <p:nvPr/>
              </p:nvSpPr>
              <p:spPr>
                <a:xfrm rot="10800000" flipH="1">
                  <a:off x="2242971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0" name="円/楕円 820"/>
                <p:cNvSpPr/>
                <p:nvPr/>
              </p:nvSpPr>
              <p:spPr>
                <a:xfrm>
                  <a:off x="2120972" y="5101138"/>
                  <a:ext cx="143465" cy="14346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1" name="円/楕円 4"/>
                <p:cNvSpPr/>
                <p:nvPr/>
              </p:nvSpPr>
              <p:spPr>
                <a:xfrm>
                  <a:off x="2105065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630" name="グループ化 1629"/>
            <p:cNvGrpSpPr/>
            <p:nvPr/>
          </p:nvGrpSpPr>
          <p:grpSpPr>
            <a:xfrm>
              <a:off x="1898480" y="5488751"/>
              <a:ext cx="604867" cy="536755"/>
              <a:chOff x="1898480" y="5488751"/>
              <a:chExt cx="604867" cy="536755"/>
            </a:xfrm>
          </p:grpSpPr>
          <p:sp>
            <p:nvSpPr>
              <p:cNvPr id="1631" name="片側の 2 つの角を丸めた四角形 1630"/>
              <p:cNvSpPr/>
              <p:nvPr/>
            </p:nvSpPr>
            <p:spPr>
              <a:xfrm>
                <a:off x="1898480" y="5491453"/>
                <a:ext cx="604867" cy="534053"/>
              </a:xfrm>
              <a:prstGeom prst="round2SameRect">
                <a:avLst/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32" name="グループ化 1631"/>
              <p:cNvGrpSpPr/>
              <p:nvPr/>
            </p:nvGrpSpPr>
            <p:grpSpPr>
              <a:xfrm>
                <a:off x="2136244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1636" name="台形 1635"/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pattFill prst="wdUpDiag">
                  <a:fgClr>
                    <a:srgbClr val="FF6600"/>
                  </a:fgClr>
                  <a:bgClr>
                    <a:srgbClr val="FF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7" name="台形 1636"/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pattFill prst="wdUpDiag">
                  <a:fgClr>
                    <a:srgbClr val="FF6600"/>
                  </a:fgClr>
                  <a:bgClr>
                    <a:srgbClr val="FF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33" name="グループ化 1632"/>
              <p:cNvGrpSpPr/>
              <p:nvPr/>
            </p:nvGrpSpPr>
            <p:grpSpPr>
              <a:xfrm>
                <a:off x="2043930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1634" name="直角三角形 1633"/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5" name="直角三角形 1634"/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652" name="グループ化 1651"/>
          <p:cNvGrpSpPr/>
          <p:nvPr/>
        </p:nvGrpSpPr>
        <p:grpSpPr>
          <a:xfrm>
            <a:off x="6499459" y="1031491"/>
            <a:ext cx="719603" cy="1354335"/>
            <a:chOff x="2984924" y="4671171"/>
            <a:chExt cx="719603" cy="1354335"/>
          </a:xfrm>
        </p:grpSpPr>
        <p:grpSp>
          <p:nvGrpSpPr>
            <p:cNvPr id="1653" name="グループ化 1652"/>
            <p:cNvGrpSpPr/>
            <p:nvPr/>
          </p:nvGrpSpPr>
          <p:grpSpPr>
            <a:xfrm>
              <a:off x="2984924" y="4671171"/>
              <a:ext cx="719603" cy="893097"/>
              <a:chOff x="2984924" y="4671171"/>
              <a:chExt cx="719603" cy="893097"/>
            </a:xfrm>
          </p:grpSpPr>
          <p:sp>
            <p:nvSpPr>
              <p:cNvPr id="1662" name="片側の 2 つの角を丸めた四角形 1661"/>
              <p:cNvSpPr/>
              <p:nvPr/>
            </p:nvSpPr>
            <p:spPr>
              <a:xfrm rot="10800000">
                <a:off x="327473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3" name="フリーフォーム 1662"/>
              <p:cNvSpPr/>
              <p:nvPr/>
            </p:nvSpPr>
            <p:spPr>
              <a:xfrm>
                <a:off x="3015115" y="467117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64" name="グループ化 1663"/>
              <p:cNvGrpSpPr/>
              <p:nvPr/>
            </p:nvGrpSpPr>
            <p:grpSpPr>
              <a:xfrm>
                <a:off x="2984924" y="4986916"/>
                <a:ext cx="719603" cy="214314"/>
                <a:chOff x="2975075" y="4986916"/>
                <a:chExt cx="719603" cy="214314"/>
              </a:xfrm>
            </p:grpSpPr>
            <p:sp>
              <p:nvSpPr>
                <p:cNvPr id="1676" name="円/楕円 774"/>
                <p:cNvSpPr/>
                <p:nvPr/>
              </p:nvSpPr>
              <p:spPr>
                <a:xfrm rot="20700000">
                  <a:off x="297507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7" name="円/楕円 775"/>
                <p:cNvSpPr/>
                <p:nvPr/>
              </p:nvSpPr>
              <p:spPr>
                <a:xfrm rot="900000" flipH="1">
                  <a:off x="3519743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65" name="円/楕円 776"/>
              <p:cNvSpPr/>
              <p:nvPr/>
            </p:nvSpPr>
            <p:spPr>
              <a:xfrm>
                <a:off x="3055203" y="476301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6" name="フリーフォーム 1665"/>
              <p:cNvSpPr/>
              <p:nvPr/>
            </p:nvSpPr>
            <p:spPr>
              <a:xfrm rot="18000000" flipH="1">
                <a:off x="3118829" y="4639329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67" name="グループ化 1666"/>
              <p:cNvGrpSpPr/>
              <p:nvPr/>
            </p:nvGrpSpPr>
            <p:grpSpPr>
              <a:xfrm>
                <a:off x="3093518" y="4915417"/>
                <a:ext cx="502415" cy="257026"/>
                <a:chOff x="3080193" y="4915417"/>
                <a:chExt cx="502415" cy="257026"/>
              </a:xfrm>
            </p:grpSpPr>
            <p:sp>
              <p:nvSpPr>
                <p:cNvPr id="1670" name="角丸四角形 1669"/>
                <p:cNvSpPr/>
                <p:nvPr/>
              </p:nvSpPr>
              <p:spPr>
                <a:xfrm>
                  <a:off x="3124251" y="4999752"/>
                  <a:ext cx="100872" cy="17269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1" name="円/楕円 785"/>
                <p:cNvSpPr/>
                <p:nvPr/>
              </p:nvSpPr>
              <p:spPr>
                <a:xfrm>
                  <a:off x="3140575" y="5035090"/>
                  <a:ext cx="68225" cy="682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2" name="角丸四角形 1671"/>
                <p:cNvSpPr/>
                <p:nvPr/>
              </p:nvSpPr>
              <p:spPr>
                <a:xfrm>
                  <a:off x="3448101" y="4999752"/>
                  <a:ext cx="100872" cy="17269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3" name="円/楕円 787"/>
                <p:cNvSpPr/>
                <p:nvPr/>
              </p:nvSpPr>
              <p:spPr>
                <a:xfrm>
                  <a:off x="3464425" y="5035090"/>
                  <a:ext cx="68225" cy="682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4" name="月 1673"/>
                <p:cNvSpPr/>
                <p:nvPr/>
              </p:nvSpPr>
              <p:spPr>
                <a:xfrm rot="16200000" flipH="1">
                  <a:off x="3135072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5" name="月 1674"/>
                <p:cNvSpPr/>
                <p:nvPr/>
              </p:nvSpPr>
              <p:spPr>
                <a:xfrm rot="16200000" flipH="1">
                  <a:off x="3460949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68" name="月 1667"/>
              <p:cNvSpPr/>
              <p:nvPr/>
            </p:nvSpPr>
            <p:spPr>
              <a:xfrm rot="16200000">
                <a:off x="3331304" y="5223086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9" name="円/楕円 4"/>
              <p:cNvSpPr/>
              <p:nvPr/>
            </p:nvSpPr>
            <p:spPr>
              <a:xfrm>
                <a:off x="3247258" y="5305955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54" name="グループ化 1653"/>
            <p:cNvGrpSpPr/>
            <p:nvPr/>
          </p:nvGrpSpPr>
          <p:grpSpPr>
            <a:xfrm>
              <a:off x="3042292" y="5488751"/>
              <a:ext cx="604867" cy="536755"/>
              <a:chOff x="1898480" y="5488751"/>
              <a:chExt cx="604867" cy="536755"/>
            </a:xfrm>
          </p:grpSpPr>
          <p:sp>
            <p:nvSpPr>
              <p:cNvPr id="1655" name="片側の 2 つの角を丸めた四角形 1654"/>
              <p:cNvSpPr/>
              <p:nvPr/>
            </p:nvSpPr>
            <p:spPr>
              <a:xfrm>
                <a:off x="1898480" y="5491453"/>
                <a:ext cx="604867" cy="534053"/>
              </a:xfrm>
              <a:prstGeom prst="round2SameRect">
                <a:avLst/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56" name="グループ化 1655"/>
              <p:cNvGrpSpPr/>
              <p:nvPr/>
            </p:nvGrpSpPr>
            <p:grpSpPr>
              <a:xfrm>
                <a:off x="2136244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1660" name="台形 1659"/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1" name="台形 1660"/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57" name="グループ化 1656"/>
              <p:cNvGrpSpPr/>
              <p:nvPr/>
            </p:nvGrpSpPr>
            <p:grpSpPr>
              <a:xfrm>
                <a:off x="2043930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1658" name="直角三角形 1657"/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9" name="直角三角形 1658"/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678" name="グループ化 1677"/>
          <p:cNvGrpSpPr/>
          <p:nvPr/>
        </p:nvGrpSpPr>
        <p:grpSpPr>
          <a:xfrm>
            <a:off x="8333575" y="1088740"/>
            <a:ext cx="719603" cy="1293206"/>
            <a:chOff x="4108550" y="4732300"/>
            <a:chExt cx="719603" cy="1293206"/>
          </a:xfrm>
        </p:grpSpPr>
        <p:grpSp>
          <p:nvGrpSpPr>
            <p:cNvPr id="1679" name="グループ化 1678"/>
            <p:cNvGrpSpPr/>
            <p:nvPr/>
          </p:nvGrpSpPr>
          <p:grpSpPr>
            <a:xfrm>
              <a:off x="4108550" y="4732300"/>
              <a:ext cx="719603" cy="831968"/>
              <a:chOff x="4108550" y="4732300"/>
              <a:chExt cx="719603" cy="831968"/>
            </a:xfrm>
          </p:grpSpPr>
          <p:sp>
            <p:nvSpPr>
              <p:cNvPr id="1688" name="角丸四角形 1206"/>
              <p:cNvSpPr/>
              <p:nvPr/>
            </p:nvSpPr>
            <p:spPr>
              <a:xfrm>
                <a:off x="4138170" y="4732300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9" name="片側の 2 つの角を丸めた四角形 1688"/>
              <p:cNvSpPr/>
              <p:nvPr/>
            </p:nvSpPr>
            <p:spPr>
              <a:xfrm rot="10800000">
                <a:off x="4398361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90" name="グループ化 1689"/>
              <p:cNvGrpSpPr/>
              <p:nvPr/>
            </p:nvGrpSpPr>
            <p:grpSpPr>
              <a:xfrm>
                <a:off x="4108550" y="5036232"/>
                <a:ext cx="719603" cy="214314"/>
                <a:chOff x="4108550" y="5036232"/>
                <a:chExt cx="719603" cy="214314"/>
              </a:xfrm>
            </p:grpSpPr>
            <p:sp>
              <p:nvSpPr>
                <p:cNvPr id="1699" name="円/楕円 745"/>
                <p:cNvSpPr/>
                <p:nvPr/>
              </p:nvSpPr>
              <p:spPr>
                <a:xfrm rot="20700000">
                  <a:off x="41085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0" name="円/楕円 746"/>
                <p:cNvSpPr/>
                <p:nvPr/>
              </p:nvSpPr>
              <p:spPr>
                <a:xfrm rot="900000" flipH="1">
                  <a:off x="4653218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91" name="角丸四角形 1690"/>
              <p:cNvSpPr/>
              <p:nvPr/>
            </p:nvSpPr>
            <p:spPr>
              <a:xfrm>
                <a:off x="4178090" y="4795543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92" name="グループ化 1691"/>
              <p:cNvGrpSpPr/>
              <p:nvPr/>
            </p:nvGrpSpPr>
            <p:grpSpPr>
              <a:xfrm>
                <a:off x="4227264" y="4959727"/>
                <a:ext cx="482174" cy="167340"/>
                <a:chOff x="4232627" y="4959727"/>
                <a:chExt cx="482174" cy="167340"/>
              </a:xfrm>
            </p:grpSpPr>
            <p:sp>
              <p:nvSpPr>
                <p:cNvPr id="1695" name="フローチャート: 端子 650"/>
                <p:cNvSpPr/>
                <p:nvPr/>
              </p:nvSpPr>
              <p:spPr>
                <a:xfrm>
                  <a:off x="4232627" y="4959729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6" name="フローチャート: 端子 651"/>
                <p:cNvSpPr/>
                <p:nvPr/>
              </p:nvSpPr>
              <p:spPr>
                <a:xfrm flipH="1">
                  <a:off x="4527570" y="4959727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7" name="円/楕円 757"/>
                <p:cNvSpPr/>
                <p:nvPr/>
              </p:nvSpPr>
              <p:spPr>
                <a:xfrm>
                  <a:off x="4315956" y="5036444"/>
                  <a:ext cx="56053" cy="906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8" name="円/楕円 758"/>
                <p:cNvSpPr/>
                <p:nvPr/>
              </p:nvSpPr>
              <p:spPr>
                <a:xfrm>
                  <a:off x="4582488" y="5036444"/>
                  <a:ext cx="56053" cy="906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93" name="フリーフォーム 1692"/>
              <p:cNvSpPr/>
              <p:nvPr/>
            </p:nvSpPr>
            <p:spPr>
              <a:xfrm rot="18900000">
                <a:off x="4412945" y="5131546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4" name="円/楕円 4"/>
              <p:cNvSpPr/>
              <p:nvPr/>
            </p:nvSpPr>
            <p:spPr>
              <a:xfrm>
                <a:off x="4370884" y="5305955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80" name="グループ化 1679"/>
            <p:cNvGrpSpPr/>
            <p:nvPr/>
          </p:nvGrpSpPr>
          <p:grpSpPr>
            <a:xfrm>
              <a:off x="4165918" y="5488751"/>
              <a:ext cx="604867" cy="536755"/>
              <a:chOff x="1898480" y="5488751"/>
              <a:chExt cx="604867" cy="536755"/>
            </a:xfrm>
          </p:grpSpPr>
          <p:sp>
            <p:nvSpPr>
              <p:cNvPr id="1681" name="片側の 2 つの角を丸めた四角形 1680"/>
              <p:cNvSpPr/>
              <p:nvPr/>
            </p:nvSpPr>
            <p:spPr>
              <a:xfrm>
                <a:off x="1898480" y="5491453"/>
                <a:ext cx="604867" cy="534053"/>
              </a:xfrm>
              <a:prstGeom prst="round2Same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82" name="グループ化 1681"/>
              <p:cNvGrpSpPr/>
              <p:nvPr/>
            </p:nvGrpSpPr>
            <p:grpSpPr>
              <a:xfrm>
                <a:off x="2136244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1686" name="台形 1685"/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7" name="台形 1686"/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83" name="グループ化 1682"/>
              <p:cNvGrpSpPr/>
              <p:nvPr/>
            </p:nvGrpSpPr>
            <p:grpSpPr>
              <a:xfrm>
                <a:off x="2043930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1684" name="直角三角形 1683"/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5" name="直角三角形 1684"/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701" name="グループ化 1700"/>
          <p:cNvGrpSpPr/>
          <p:nvPr/>
        </p:nvGrpSpPr>
        <p:grpSpPr>
          <a:xfrm>
            <a:off x="8103350" y="2559041"/>
            <a:ext cx="1222013" cy="1791558"/>
            <a:chOff x="4717528" y="-1519844"/>
            <a:chExt cx="1222013" cy="1791558"/>
          </a:xfrm>
        </p:grpSpPr>
        <p:sp>
          <p:nvSpPr>
            <p:cNvPr id="1702" name="片側の 2 つの角を丸めた四角形 1701"/>
            <p:cNvSpPr/>
            <p:nvPr/>
          </p:nvSpPr>
          <p:spPr>
            <a:xfrm rot="10800000">
              <a:off x="5243008" y="-424760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703" name="グループ化 1702"/>
            <p:cNvGrpSpPr/>
            <p:nvPr/>
          </p:nvGrpSpPr>
          <p:grpSpPr>
            <a:xfrm>
              <a:off x="4749676" y="-1255001"/>
              <a:ext cx="1157717" cy="1526697"/>
              <a:chOff x="4749676" y="-1260081"/>
              <a:chExt cx="1157717" cy="1526697"/>
            </a:xfrm>
          </p:grpSpPr>
          <p:sp>
            <p:nvSpPr>
              <p:cNvPr id="1739" name="フリーフォーム 1738"/>
              <p:cNvSpPr/>
              <p:nvPr/>
            </p:nvSpPr>
            <p:spPr>
              <a:xfrm>
                <a:off x="4750337" y="-1256618"/>
                <a:ext cx="1157055" cy="1523234"/>
              </a:xfrm>
              <a:custGeom>
                <a:avLst/>
                <a:gdLst>
                  <a:gd name="connsiteX0" fmla="*/ 0 w 1157055"/>
                  <a:gd name="connsiteY0" fmla="*/ 0 h 1523234"/>
                  <a:gd name="connsiteX1" fmla="*/ 143669 w 1157055"/>
                  <a:gd name="connsiteY1" fmla="*/ 0 h 1523234"/>
                  <a:gd name="connsiteX2" fmla="*/ 143669 w 1157055"/>
                  <a:gd name="connsiteY2" fmla="*/ 549102 h 1523234"/>
                  <a:gd name="connsiteX3" fmla="*/ 380754 w 1157055"/>
                  <a:gd name="connsiteY3" fmla="*/ 985072 h 1523234"/>
                  <a:gd name="connsiteX4" fmla="*/ 776301 w 1157055"/>
                  <a:gd name="connsiteY4" fmla="*/ 985072 h 1523234"/>
                  <a:gd name="connsiteX5" fmla="*/ 1013386 w 1157055"/>
                  <a:gd name="connsiteY5" fmla="*/ 549102 h 1523234"/>
                  <a:gd name="connsiteX6" fmla="*/ 1013386 w 1157055"/>
                  <a:gd name="connsiteY6" fmla="*/ 0 h 1523234"/>
                  <a:gd name="connsiteX7" fmla="*/ 1157055 w 1157055"/>
                  <a:gd name="connsiteY7" fmla="*/ 0 h 1523234"/>
                  <a:gd name="connsiteX8" fmla="*/ 1157055 w 1157055"/>
                  <a:gd name="connsiteY8" fmla="*/ 619125 h 1523234"/>
                  <a:gd name="connsiteX9" fmla="*/ 877954 w 1157055"/>
                  <a:gd name="connsiteY9" fmla="*/ 1132793 h 1523234"/>
                  <a:gd name="connsiteX10" fmla="*/ 877954 w 1157055"/>
                  <a:gd name="connsiteY10" fmla="*/ 1523234 h 1523234"/>
                  <a:gd name="connsiteX11" fmla="*/ 877597 w 1157055"/>
                  <a:gd name="connsiteY11" fmla="*/ 1523234 h 1523234"/>
                  <a:gd name="connsiteX12" fmla="*/ 279458 w 1157055"/>
                  <a:gd name="connsiteY12" fmla="*/ 1523234 h 1523234"/>
                  <a:gd name="connsiteX13" fmla="*/ 279101 w 1157055"/>
                  <a:gd name="connsiteY13" fmla="*/ 1523234 h 1523234"/>
                  <a:gd name="connsiteX14" fmla="*/ 279101 w 1157055"/>
                  <a:gd name="connsiteY14" fmla="*/ 1132793 h 1523234"/>
                  <a:gd name="connsiteX15" fmla="*/ 0 w 1157055"/>
                  <a:gd name="connsiteY15" fmla="*/ 619125 h 152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57055" h="1523234">
                    <a:moveTo>
                      <a:pt x="0" y="0"/>
                    </a:moveTo>
                    <a:lnTo>
                      <a:pt x="143669" y="0"/>
                    </a:lnTo>
                    <a:lnTo>
                      <a:pt x="143669" y="549102"/>
                    </a:lnTo>
                    <a:lnTo>
                      <a:pt x="380754" y="985072"/>
                    </a:lnTo>
                    <a:lnTo>
                      <a:pt x="776301" y="985072"/>
                    </a:lnTo>
                    <a:lnTo>
                      <a:pt x="1013386" y="549102"/>
                    </a:lnTo>
                    <a:lnTo>
                      <a:pt x="1013386" y="0"/>
                    </a:lnTo>
                    <a:lnTo>
                      <a:pt x="1157055" y="0"/>
                    </a:lnTo>
                    <a:lnTo>
                      <a:pt x="1157055" y="619125"/>
                    </a:lnTo>
                    <a:lnTo>
                      <a:pt x="877954" y="1132793"/>
                    </a:lnTo>
                    <a:lnTo>
                      <a:pt x="877954" y="1523234"/>
                    </a:lnTo>
                    <a:lnTo>
                      <a:pt x="877597" y="1523234"/>
                    </a:lnTo>
                    <a:lnTo>
                      <a:pt x="279458" y="1523234"/>
                    </a:lnTo>
                    <a:lnTo>
                      <a:pt x="279101" y="1523234"/>
                    </a:lnTo>
                    <a:lnTo>
                      <a:pt x="279101" y="1132793"/>
                    </a:lnTo>
                    <a:lnTo>
                      <a:pt x="0" y="619125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0" name="正方形/長方形 1739"/>
              <p:cNvSpPr/>
              <p:nvPr/>
            </p:nvSpPr>
            <p:spPr>
              <a:xfrm flipH="1">
                <a:off x="4749676" y="-1260081"/>
                <a:ext cx="147090" cy="58392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1" name="正方形/長方形 1740"/>
              <p:cNvSpPr/>
              <p:nvPr/>
            </p:nvSpPr>
            <p:spPr>
              <a:xfrm>
                <a:off x="5760303" y="-1260081"/>
                <a:ext cx="147090" cy="58392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04" name="グループ化 1703"/>
            <p:cNvGrpSpPr/>
            <p:nvPr/>
          </p:nvGrpSpPr>
          <p:grpSpPr>
            <a:xfrm>
              <a:off x="5638754" y="-1519844"/>
              <a:ext cx="300787" cy="292777"/>
              <a:chOff x="275883" y="-2666195"/>
              <a:chExt cx="300787" cy="292777"/>
            </a:xfrm>
          </p:grpSpPr>
          <p:sp>
            <p:nvSpPr>
              <p:cNvPr id="1730" name="フリーフォーム 1729"/>
              <p:cNvSpPr/>
              <p:nvPr/>
            </p:nvSpPr>
            <p:spPr>
              <a:xfrm>
                <a:off x="282685" y="-2604562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1" name="角丸四角形 1730"/>
              <p:cNvSpPr/>
              <p:nvPr/>
            </p:nvSpPr>
            <p:spPr>
              <a:xfrm rot="20700000">
                <a:off x="496484" y="-2646553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2" name="角丸四角形 1731"/>
              <p:cNvSpPr/>
              <p:nvPr/>
            </p:nvSpPr>
            <p:spPr>
              <a:xfrm rot="20700000">
                <a:off x="436153" y="-2630387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3" name="角丸四角形 1732"/>
              <p:cNvSpPr/>
              <p:nvPr/>
            </p:nvSpPr>
            <p:spPr>
              <a:xfrm rot="20700000">
                <a:off x="375823" y="-2614222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4" name="角丸四角形 1733"/>
              <p:cNvSpPr/>
              <p:nvPr/>
            </p:nvSpPr>
            <p:spPr>
              <a:xfrm rot="20700000">
                <a:off x="491220" y="-2666195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5" name="角丸四角形 1734"/>
              <p:cNvSpPr/>
              <p:nvPr/>
            </p:nvSpPr>
            <p:spPr>
              <a:xfrm rot="20700000">
                <a:off x="430890" y="-2650029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6" name="角丸四角形 1735"/>
              <p:cNvSpPr/>
              <p:nvPr/>
            </p:nvSpPr>
            <p:spPr>
              <a:xfrm rot="20700000">
                <a:off x="370560" y="-2633864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7" name="角丸四角形 1736"/>
              <p:cNvSpPr/>
              <p:nvPr/>
            </p:nvSpPr>
            <p:spPr>
              <a:xfrm rot="20700000">
                <a:off x="310229" y="-2617698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8" name="角丸四角形 1737"/>
              <p:cNvSpPr/>
              <p:nvPr/>
            </p:nvSpPr>
            <p:spPr>
              <a:xfrm rot="5400000">
                <a:off x="308556" y="-2563196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05" name="グループ化 1704"/>
            <p:cNvGrpSpPr/>
            <p:nvPr/>
          </p:nvGrpSpPr>
          <p:grpSpPr>
            <a:xfrm flipH="1">
              <a:off x="4717528" y="-1519844"/>
              <a:ext cx="300787" cy="292777"/>
              <a:chOff x="275883" y="-2666195"/>
              <a:chExt cx="300787" cy="292777"/>
            </a:xfrm>
          </p:grpSpPr>
          <p:sp>
            <p:nvSpPr>
              <p:cNvPr id="1721" name="フリーフォーム 1720"/>
              <p:cNvSpPr/>
              <p:nvPr/>
            </p:nvSpPr>
            <p:spPr>
              <a:xfrm>
                <a:off x="282685" y="-2604562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2" name="角丸四角形 1721"/>
              <p:cNvSpPr/>
              <p:nvPr/>
            </p:nvSpPr>
            <p:spPr>
              <a:xfrm rot="20700000">
                <a:off x="496484" y="-2646553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3" name="角丸四角形 1722"/>
              <p:cNvSpPr/>
              <p:nvPr/>
            </p:nvSpPr>
            <p:spPr>
              <a:xfrm rot="20700000">
                <a:off x="436153" y="-2630387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4" name="角丸四角形 1723"/>
              <p:cNvSpPr/>
              <p:nvPr/>
            </p:nvSpPr>
            <p:spPr>
              <a:xfrm rot="20700000">
                <a:off x="375823" y="-2614222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5" name="角丸四角形 1724"/>
              <p:cNvSpPr/>
              <p:nvPr/>
            </p:nvSpPr>
            <p:spPr>
              <a:xfrm rot="20700000">
                <a:off x="491220" y="-2666195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6" name="角丸四角形 1725"/>
              <p:cNvSpPr/>
              <p:nvPr/>
            </p:nvSpPr>
            <p:spPr>
              <a:xfrm rot="20700000">
                <a:off x="430890" y="-2650029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7" name="角丸四角形 1726"/>
              <p:cNvSpPr/>
              <p:nvPr/>
            </p:nvSpPr>
            <p:spPr>
              <a:xfrm rot="20700000">
                <a:off x="370560" y="-2633864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8" name="角丸四角形 1727"/>
              <p:cNvSpPr/>
              <p:nvPr/>
            </p:nvSpPr>
            <p:spPr>
              <a:xfrm rot="20700000">
                <a:off x="310229" y="-2617698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9" name="角丸四角形 1728"/>
              <p:cNvSpPr/>
              <p:nvPr/>
            </p:nvSpPr>
            <p:spPr>
              <a:xfrm rot="5400000">
                <a:off x="308556" y="-2563196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06" name="角丸四角形 1705"/>
            <p:cNvSpPr/>
            <p:nvPr/>
          </p:nvSpPr>
          <p:spPr>
            <a:xfrm>
              <a:off x="4985174" y="-1012362"/>
              <a:ext cx="510606" cy="46277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07" name="角丸四角形 1706"/>
            <p:cNvSpPr/>
            <p:nvPr/>
          </p:nvSpPr>
          <p:spPr>
            <a:xfrm>
              <a:off x="5134930" y="-1012362"/>
              <a:ext cx="510606" cy="46277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08" name="円/楕円 1707"/>
            <p:cNvSpPr/>
            <p:nvPr/>
          </p:nvSpPr>
          <p:spPr>
            <a:xfrm rot="20700000">
              <a:off x="4953198" y="-708430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09" name="円/楕円 1708"/>
            <p:cNvSpPr/>
            <p:nvPr/>
          </p:nvSpPr>
          <p:spPr>
            <a:xfrm rot="900000" flipH="1">
              <a:off x="5497866" y="-708429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0" name="角丸四角形 1709"/>
            <p:cNvSpPr/>
            <p:nvPr/>
          </p:nvSpPr>
          <p:spPr>
            <a:xfrm>
              <a:off x="5027102" y="-949119"/>
              <a:ext cx="580522" cy="633231"/>
            </a:xfrm>
            <a:prstGeom prst="roundRect">
              <a:avLst>
                <a:gd name="adj" fmla="val 39638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1" name="台形 1710"/>
            <p:cNvSpPr/>
            <p:nvPr/>
          </p:nvSpPr>
          <p:spPr>
            <a:xfrm rot="10800000">
              <a:off x="5262849" y="-266884"/>
              <a:ext cx="104476" cy="68406"/>
            </a:xfrm>
            <a:prstGeom prst="trapezoid">
              <a:avLst/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2" name="台形 1711"/>
            <p:cNvSpPr/>
            <p:nvPr/>
          </p:nvSpPr>
          <p:spPr>
            <a:xfrm>
              <a:off x="5250418" y="-198478"/>
              <a:ext cx="129338" cy="470192"/>
            </a:xfrm>
            <a:prstGeom prst="trapezoid">
              <a:avLst>
                <a:gd name="adj" fmla="val 27455"/>
              </a:avLst>
            </a:pr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3" name="直角三角形 1712"/>
            <p:cNvSpPr/>
            <p:nvPr/>
          </p:nvSpPr>
          <p:spPr>
            <a:xfrm rot="5400000">
              <a:off x="5164182" y="-283184"/>
              <a:ext cx="126641" cy="149231"/>
            </a:xfrm>
            <a:prstGeom prst="rtTriangle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4" name="直角三角形 1713"/>
            <p:cNvSpPr/>
            <p:nvPr/>
          </p:nvSpPr>
          <p:spPr>
            <a:xfrm rot="16200000" flipH="1">
              <a:off x="5328918" y="-283184"/>
              <a:ext cx="126641" cy="149231"/>
            </a:xfrm>
            <a:prstGeom prst="rtTriangle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5" name="フローチャート: 端子 650"/>
            <p:cNvSpPr/>
            <p:nvPr/>
          </p:nvSpPr>
          <p:spPr>
            <a:xfrm rot="900000">
              <a:off x="5077275" y="-784933"/>
              <a:ext cx="187231" cy="45719"/>
            </a:xfrm>
            <a:prstGeom prst="flowChartTerminator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6" name="フローチャート: 端子 651"/>
            <p:cNvSpPr/>
            <p:nvPr/>
          </p:nvSpPr>
          <p:spPr>
            <a:xfrm rot="20700000" flipH="1">
              <a:off x="5372218" y="-784935"/>
              <a:ext cx="187231" cy="45719"/>
            </a:xfrm>
            <a:prstGeom prst="flowChartTerminator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7" name="円/楕円 1716"/>
            <p:cNvSpPr/>
            <p:nvPr/>
          </p:nvSpPr>
          <p:spPr>
            <a:xfrm>
              <a:off x="5160604" y="-708218"/>
              <a:ext cx="56053" cy="9062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8" name="円/楕円 1717"/>
            <p:cNvSpPr/>
            <p:nvPr/>
          </p:nvSpPr>
          <p:spPr>
            <a:xfrm>
              <a:off x="5427136" y="-708218"/>
              <a:ext cx="56053" cy="9062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9" name="フリーフォーム 1718"/>
            <p:cNvSpPr/>
            <p:nvPr/>
          </p:nvSpPr>
          <p:spPr>
            <a:xfrm rot="18900000">
              <a:off x="5264699" y="-613116"/>
              <a:ext cx="110812" cy="110812"/>
            </a:xfrm>
            <a:custGeom>
              <a:avLst/>
              <a:gdLst>
                <a:gd name="connsiteX0" fmla="*/ 75031 w 110812"/>
                <a:gd name="connsiteY0" fmla="*/ 0 h 110812"/>
                <a:gd name="connsiteX1" fmla="*/ 110812 w 110812"/>
                <a:gd name="connsiteY1" fmla="*/ 35781 h 110812"/>
                <a:gd name="connsiteX2" fmla="*/ 110812 w 110812"/>
                <a:gd name="connsiteY2" fmla="*/ 55406 h 110812"/>
                <a:gd name="connsiteX3" fmla="*/ 55406 w 110812"/>
                <a:gd name="connsiteY3" fmla="*/ 110812 h 110812"/>
                <a:gd name="connsiteX4" fmla="*/ 0 w 110812"/>
                <a:gd name="connsiteY4" fmla="*/ 55406 h 110812"/>
                <a:gd name="connsiteX5" fmla="*/ 1 w 110812"/>
                <a:gd name="connsiteY5" fmla="*/ 55406 h 110812"/>
                <a:gd name="connsiteX6" fmla="*/ 55407 w 110812"/>
                <a:gd name="connsiteY6" fmla="*/ 0 h 110812"/>
                <a:gd name="connsiteX0" fmla="*/ 110812 w 202252"/>
                <a:gd name="connsiteY0" fmla="*/ 35781 h 127221"/>
                <a:gd name="connsiteX1" fmla="*/ 110812 w 202252"/>
                <a:gd name="connsiteY1" fmla="*/ 55406 h 127221"/>
                <a:gd name="connsiteX2" fmla="*/ 55406 w 202252"/>
                <a:gd name="connsiteY2" fmla="*/ 110812 h 127221"/>
                <a:gd name="connsiteX3" fmla="*/ 0 w 202252"/>
                <a:gd name="connsiteY3" fmla="*/ 55406 h 127221"/>
                <a:gd name="connsiteX4" fmla="*/ 1 w 202252"/>
                <a:gd name="connsiteY4" fmla="*/ 55406 h 127221"/>
                <a:gd name="connsiteX5" fmla="*/ 55407 w 202252"/>
                <a:gd name="connsiteY5" fmla="*/ 0 h 127221"/>
                <a:gd name="connsiteX6" fmla="*/ 75031 w 202252"/>
                <a:gd name="connsiteY6" fmla="*/ 0 h 127221"/>
                <a:gd name="connsiteX7" fmla="*/ 202252 w 202252"/>
                <a:gd name="connsiteY7" fmla="*/ 127221 h 127221"/>
                <a:gd name="connsiteX0" fmla="*/ 110812 w 110812"/>
                <a:gd name="connsiteY0" fmla="*/ 35781 h 110812"/>
                <a:gd name="connsiteX1" fmla="*/ 110812 w 110812"/>
                <a:gd name="connsiteY1" fmla="*/ 55406 h 110812"/>
                <a:gd name="connsiteX2" fmla="*/ 55406 w 110812"/>
                <a:gd name="connsiteY2" fmla="*/ 110812 h 110812"/>
                <a:gd name="connsiteX3" fmla="*/ 0 w 110812"/>
                <a:gd name="connsiteY3" fmla="*/ 55406 h 110812"/>
                <a:gd name="connsiteX4" fmla="*/ 1 w 110812"/>
                <a:gd name="connsiteY4" fmla="*/ 55406 h 110812"/>
                <a:gd name="connsiteX5" fmla="*/ 55407 w 110812"/>
                <a:gd name="connsiteY5" fmla="*/ 0 h 110812"/>
                <a:gd name="connsiteX6" fmla="*/ 75031 w 110812"/>
                <a:gd name="connsiteY6" fmla="*/ 0 h 110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812" h="110812">
                  <a:moveTo>
                    <a:pt x="110812" y="35781"/>
                  </a:moveTo>
                  <a:lnTo>
                    <a:pt x="110812" y="55406"/>
                  </a:lnTo>
                  <a:cubicBezTo>
                    <a:pt x="110812" y="86006"/>
                    <a:pt x="86006" y="110812"/>
                    <a:pt x="55406" y="110812"/>
                  </a:cubicBezTo>
                  <a:cubicBezTo>
                    <a:pt x="24806" y="110812"/>
                    <a:pt x="0" y="86006"/>
                    <a:pt x="0" y="55406"/>
                  </a:cubicBezTo>
                  <a:lnTo>
                    <a:pt x="1" y="55406"/>
                  </a:lnTo>
                  <a:cubicBezTo>
                    <a:pt x="1" y="24806"/>
                    <a:pt x="24807" y="0"/>
                    <a:pt x="55407" y="0"/>
                  </a:cubicBezTo>
                  <a:lnTo>
                    <a:pt x="75031" y="0"/>
                  </a:lnTo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20" name="月 1719"/>
            <p:cNvSpPr/>
            <p:nvPr/>
          </p:nvSpPr>
          <p:spPr>
            <a:xfrm rot="16200000">
              <a:off x="5256412" y="-586098"/>
              <a:ext cx="119389" cy="348250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42" name="グループ化 1741"/>
          <p:cNvGrpSpPr/>
          <p:nvPr/>
        </p:nvGrpSpPr>
        <p:grpSpPr>
          <a:xfrm>
            <a:off x="6213140" y="2548619"/>
            <a:ext cx="1222013" cy="1791558"/>
            <a:chOff x="3061676" y="-1519844"/>
            <a:chExt cx="1222013" cy="1791558"/>
          </a:xfrm>
        </p:grpSpPr>
        <p:sp>
          <p:nvSpPr>
            <p:cNvPr id="1743" name="片側の 2 つの角を丸めた四角形 1742"/>
            <p:cNvSpPr/>
            <p:nvPr/>
          </p:nvSpPr>
          <p:spPr>
            <a:xfrm rot="10800000">
              <a:off x="3595649" y="-424760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744" name="グループ化 1743"/>
            <p:cNvGrpSpPr/>
            <p:nvPr/>
          </p:nvGrpSpPr>
          <p:grpSpPr>
            <a:xfrm>
              <a:off x="3093824" y="-1255001"/>
              <a:ext cx="1157717" cy="1526697"/>
              <a:chOff x="3093824" y="-1260081"/>
              <a:chExt cx="1157717" cy="1526697"/>
            </a:xfrm>
          </p:grpSpPr>
          <p:sp>
            <p:nvSpPr>
              <p:cNvPr id="1782" name="フリーフォーム 1781"/>
              <p:cNvSpPr/>
              <p:nvPr/>
            </p:nvSpPr>
            <p:spPr>
              <a:xfrm>
                <a:off x="3094485" y="-1256618"/>
                <a:ext cx="1157055" cy="1523234"/>
              </a:xfrm>
              <a:custGeom>
                <a:avLst/>
                <a:gdLst>
                  <a:gd name="connsiteX0" fmla="*/ 0 w 1157055"/>
                  <a:gd name="connsiteY0" fmla="*/ 0 h 1523234"/>
                  <a:gd name="connsiteX1" fmla="*/ 143669 w 1157055"/>
                  <a:gd name="connsiteY1" fmla="*/ 0 h 1523234"/>
                  <a:gd name="connsiteX2" fmla="*/ 143669 w 1157055"/>
                  <a:gd name="connsiteY2" fmla="*/ 549102 h 1523234"/>
                  <a:gd name="connsiteX3" fmla="*/ 380754 w 1157055"/>
                  <a:gd name="connsiteY3" fmla="*/ 985072 h 1523234"/>
                  <a:gd name="connsiteX4" fmla="*/ 776301 w 1157055"/>
                  <a:gd name="connsiteY4" fmla="*/ 985072 h 1523234"/>
                  <a:gd name="connsiteX5" fmla="*/ 1013386 w 1157055"/>
                  <a:gd name="connsiteY5" fmla="*/ 549102 h 1523234"/>
                  <a:gd name="connsiteX6" fmla="*/ 1013386 w 1157055"/>
                  <a:gd name="connsiteY6" fmla="*/ 0 h 1523234"/>
                  <a:gd name="connsiteX7" fmla="*/ 1157055 w 1157055"/>
                  <a:gd name="connsiteY7" fmla="*/ 0 h 1523234"/>
                  <a:gd name="connsiteX8" fmla="*/ 1157055 w 1157055"/>
                  <a:gd name="connsiteY8" fmla="*/ 619125 h 1523234"/>
                  <a:gd name="connsiteX9" fmla="*/ 877954 w 1157055"/>
                  <a:gd name="connsiteY9" fmla="*/ 1132793 h 1523234"/>
                  <a:gd name="connsiteX10" fmla="*/ 877954 w 1157055"/>
                  <a:gd name="connsiteY10" fmla="*/ 1523234 h 1523234"/>
                  <a:gd name="connsiteX11" fmla="*/ 877597 w 1157055"/>
                  <a:gd name="connsiteY11" fmla="*/ 1523234 h 1523234"/>
                  <a:gd name="connsiteX12" fmla="*/ 279458 w 1157055"/>
                  <a:gd name="connsiteY12" fmla="*/ 1523234 h 1523234"/>
                  <a:gd name="connsiteX13" fmla="*/ 279101 w 1157055"/>
                  <a:gd name="connsiteY13" fmla="*/ 1523234 h 1523234"/>
                  <a:gd name="connsiteX14" fmla="*/ 279101 w 1157055"/>
                  <a:gd name="connsiteY14" fmla="*/ 1132793 h 1523234"/>
                  <a:gd name="connsiteX15" fmla="*/ 0 w 1157055"/>
                  <a:gd name="connsiteY15" fmla="*/ 619125 h 152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57055" h="1523234">
                    <a:moveTo>
                      <a:pt x="0" y="0"/>
                    </a:moveTo>
                    <a:lnTo>
                      <a:pt x="143669" y="0"/>
                    </a:lnTo>
                    <a:lnTo>
                      <a:pt x="143669" y="549102"/>
                    </a:lnTo>
                    <a:lnTo>
                      <a:pt x="380754" y="985072"/>
                    </a:lnTo>
                    <a:lnTo>
                      <a:pt x="776301" y="985072"/>
                    </a:lnTo>
                    <a:lnTo>
                      <a:pt x="1013386" y="549102"/>
                    </a:lnTo>
                    <a:lnTo>
                      <a:pt x="1013386" y="0"/>
                    </a:lnTo>
                    <a:lnTo>
                      <a:pt x="1157055" y="0"/>
                    </a:lnTo>
                    <a:lnTo>
                      <a:pt x="1157055" y="619125"/>
                    </a:lnTo>
                    <a:lnTo>
                      <a:pt x="877954" y="1132793"/>
                    </a:lnTo>
                    <a:lnTo>
                      <a:pt x="877954" y="1523234"/>
                    </a:lnTo>
                    <a:lnTo>
                      <a:pt x="877597" y="1523234"/>
                    </a:lnTo>
                    <a:lnTo>
                      <a:pt x="279458" y="1523234"/>
                    </a:lnTo>
                    <a:lnTo>
                      <a:pt x="279101" y="1523234"/>
                    </a:lnTo>
                    <a:lnTo>
                      <a:pt x="279101" y="1132793"/>
                    </a:lnTo>
                    <a:lnTo>
                      <a:pt x="0" y="619125"/>
                    </a:lnTo>
                    <a:close/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3" name="正方形/長方形 1782"/>
              <p:cNvSpPr/>
              <p:nvPr/>
            </p:nvSpPr>
            <p:spPr>
              <a:xfrm flipH="1">
                <a:off x="3093824" y="-1260081"/>
                <a:ext cx="147090" cy="58392"/>
              </a:xfrm>
              <a:prstGeom prst="rect">
                <a:avLst/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4" name="正方形/長方形 1783"/>
              <p:cNvSpPr/>
              <p:nvPr/>
            </p:nvSpPr>
            <p:spPr>
              <a:xfrm>
                <a:off x="4104451" y="-1260081"/>
                <a:ext cx="147090" cy="58392"/>
              </a:xfrm>
              <a:prstGeom prst="rect">
                <a:avLst/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45" name="グループ化 1744"/>
            <p:cNvGrpSpPr/>
            <p:nvPr/>
          </p:nvGrpSpPr>
          <p:grpSpPr>
            <a:xfrm>
              <a:off x="3982902" y="-1519844"/>
              <a:ext cx="300787" cy="292777"/>
              <a:chOff x="275883" y="-2666195"/>
              <a:chExt cx="300787" cy="292777"/>
            </a:xfrm>
          </p:grpSpPr>
          <p:sp>
            <p:nvSpPr>
              <p:cNvPr id="1773" name="フリーフォーム 1772"/>
              <p:cNvSpPr/>
              <p:nvPr/>
            </p:nvSpPr>
            <p:spPr>
              <a:xfrm>
                <a:off x="282685" y="-2604562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4" name="角丸四角形 1773"/>
              <p:cNvSpPr/>
              <p:nvPr/>
            </p:nvSpPr>
            <p:spPr>
              <a:xfrm rot="20700000">
                <a:off x="496484" y="-2646553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5" name="角丸四角形 1774"/>
              <p:cNvSpPr/>
              <p:nvPr/>
            </p:nvSpPr>
            <p:spPr>
              <a:xfrm rot="20700000">
                <a:off x="436153" y="-2630387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6" name="角丸四角形 1775"/>
              <p:cNvSpPr/>
              <p:nvPr/>
            </p:nvSpPr>
            <p:spPr>
              <a:xfrm rot="20700000">
                <a:off x="375823" y="-2614222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7" name="角丸四角形 1776"/>
              <p:cNvSpPr/>
              <p:nvPr/>
            </p:nvSpPr>
            <p:spPr>
              <a:xfrm rot="20700000">
                <a:off x="491220" y="-2666195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8" name="角丸四角形 1777"/>
              <p:cNvSpPr/>
              <p:nvPr/>
            </p:nvSpPr>
            <p:spPr>
              <a:xfrm rot="20700000">
                <a:off x="430890" y="-2650029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9" name="角丸四角形 1778"/>
              <p:cNvSpPr/>
              <p:nvPr/>
            </p:nvSpPr>
            <p:spPr>
              <a:xfrm rot="20700000">
                <a:off x="370560" y="-2633864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0" name="角丸四角形 1779"/>
              <p:cNvSpPr/>
              <p:nvPr/>
            </p:nvSpPr>
            <p:spPr>
              <a:xfrm rot="20700000">
                <a:off x="310229" y="-2617698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1" name="角丸四角形 1780"/>
              <p:cNvSpPr/>
              <p:nvPr/>
            </p:nvSpPr>
            <p:spPr>
              <a:xfrm rot="5400000">
                <a:off x="308556" y="-2563196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46" name="グループ化 1745"/>
            <p:cNvGrpSpPr/>
            <p:nvPr/>
          </p:nvGrpSpPr>
          <p:grpSpPr>
            <a:xfrm flipH="1">
              <a:off x="3061676" y="-1519844"/>
              <a:ext cx="300787" cy="292777"/>
              <a:chOff x="275883" y="-2666195"/>
              <a:chExt cx="300787" cy="292777"/>
            </a:xfrm>
          </p:grpSpPr>
          <p:sp>
            <p:nvSpPr>
              <p:cNvPr id="1764" name="フリーフォーム 1763"/>
              <p:cNvSpPr/>
              <p:nvPr/>
            </p:nvSpPr>
            <p:spPr>
              <a:xfrm>
                <a:off x="282685" y="-2604562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5" name="角丸四角形 1764"/>
              <p:cNvSpPr/>
              <p:nvPr/>
            </p:nvSpPr>
            <p:spPr>
              <a:xfrm rot="20700000">
                <a:off x="496484" y="-2646553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6" name="角丸四角形 1765"/>
              <p:cNvSpPr/>
              <p:nvPr/>
            </p:nvSpPr>
            <p:spPr>
              <a:xfrm rot="20700000">
                <a:off x="436153" y="-2630387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7" name="角丸四角形 1766"/>
              <p:cNvSpPr/>
              <p:nvPr/>
            </p:nvSpPr>
            <p:spPr>
              <a:xfrm rot="20700000">
                <a:off x="375823" y="-2614222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8" name="角丸四角形 1767"/>
              <p:cNvSpPr/>
              <p:nvPr/>
            </p:nvSpPr>
            <p:spPr>
              <a:xfrm rot="20700000">
                <a:off x="491220" y="-2666195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9" name="角丸四角形 1768"/>
              <p:cNvSpPr/>
              <p:nvPr/>
            </p:nvSpPr>
            <p:spPr>
              <a:xfrm rot="20700000">
                <a:off x="430890" y="-2650029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0" name="角丸四角形 1769"/>
              <p:cNvSpPr/>
              <p:nvPr/>
            </p:nvSpPr>
            <p:spPr>
              <a:xfrm rot="20700000">
                <a:off x="370560" y="-2633864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1" name="角丸四角形 1770"/>
              <p:cNvSpPr/>
              <p:nvPr/>
            </p:nvSpPr>
            <p:spPr>
              <a:xfrm rot="20700000">
                <a:off x="310229" y="-2617698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2" name="角丸四角形 1771"/>
              <p:cNvSpPr/>
              <p:nvPr/>
            </p:nvSpPr>
            <p:spPr>
              <a:xfrm rot="5400000">
                <a:off x="308556" y="-2563196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47" name="フリーフォーム 1746"/>
            <p:cNvSpPr/>
            <p:nvPr/>
          </p:nvSpPr>
          <p:spPr>
            <a:xfrm>
              <a:off x="3339876" y="-1073491"/>
              <a:ext cx="659221" cy="549044"/>
            </a:xfrm>
            <a:custGeom>
              <a:avLst/>
              <a:gdLst>
                <a:gd name="connsiteX0" fmla="*/ 268685 w 579045"/>
                <a:gd name="connsiteY0" fmla="*/ 0 h 549044"/>
                <a:gd name="connsiteX1" fmla="*/ 292705 w 579045"/>
                <a:gd name="connsiteY1" fmla="*/ 2474 h 549044"/>
                <a:gd name="connsiteX2" fmla="*/ 316202 w 579045"/>
                <a:gd name="connsiteY2" fmla="*/ 0 h 549044"/>
                <a:gd name="connsiteX3" fmla="*/ 579045 w 579045"/>
                <a:gd name="connsiteY3" fmla="*/ 274522 h 549044"/>
                <a:gd name="connsiteX4" fmla="*/ 316202 w 579045"/>
                <a:gd name="connsiteY4" fmla="*/ 549044 h 549044"/>
                <a:gd name="connsiteX5" fmla="*/ 292705 w 579045"/>
                <a:gd name="connsiteY5" fmla="*/ 546570 h 549044"/>
                <a:gd name="connsiteX6" fmla="*/ 268685 w 579045"/>
                <a:gd name="connsiteY6" fmla="*/ 549044 h 549044"/>
                <a:gd name="connsiteX7" fmla="*/ 0 w 579045"/>
                <a:gd name="connsiteY7" fmla="*/ 274522 h 549044"/>
                <a:gd name="connsiteX8" fmla="*/ 268685 w 579045"/>
                <a:gd name="connsiteY8" fmla="*/ 0 h 54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9045" h="549044">
                  <a:moveTo>
                    <a:pt x="268685" y="0"/>
                  </a:moveTo>
                  <a:lnTo>
                    <a:pt x="292705" y="2474"/>
                  </a:lnTo>
                  <a:lnTo>
                    <a:pt x="316202" y="0"/>
                  </a:lnTo>
                  <a:cubicBezTo>
                    <a:pt x="461366" y="0"/>
                    <a:pt x="579045" y="122908"/>
                    <a:pt x="579045" y="274522"/>
                  </a:cubicBezTo>
                  <a:cubicBezTo>
                    <a:pt x="579045" y="426136"/>
                    <a:pt x="461366" y="549044"/>
                    <a:pt x="316202" y="549044"/>
                  </a:cubicBezTo>
                  <a:lnTo>
                    <a:pt x="292705" y="546570"/>
                  </a:lnTo>
                  <a:lnTo>
                    <a:pt x="268685" y="549044"/>
                  </a:lnTo>
                  <a:cubicBezTo>
                    <a:pt x="120294" y="549044"/>
                    <a:pt x="0" y="426136"/>
                    <a:pt x="0" y="274522"/>
                  </a:cubicBezTo>
                  <a:cubicBezTo>
                    <a:pt x="0" y="122908"/>
                    <a:pt x="120294" y="0"/>
                    <a:pt x="26868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8" name="円/楕円 1747"/>
            <p:cNvSpPr/>
            <p:nvPr/>
          </p:nvSpPr>
          <p:spPr>
            <a:xfrm rot="20700000">
              <a:off x="3305839" y="-757746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9" name="円/楕円 1748"/>
            <p:cNvSpPr/>
            <p:nvPr/>
          </p:nvSpPr>
          <p:spPr>
            <a:xfrm rot="900000" flipH="1">
              <a:off x="3850507" y="-757745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0" name="円/楕円 1749"/>
            <p:cNvSpPr/>
            <p:nvPr/>
          </p:nvSpPr>
          <p:spPr>
            <a:xfrm>
              <a:off x="3376118" y="-981646"/>
              <a:ext cx="579044" cy="6715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1" name="台形 1750"/>
            <p:cNvSpPr/>
            <p:nvPr/>
          </p:nvSpPr>
          <p:spPr>
            <a:xfrm rot="10800000">
              <a:off x="3615490" y="-266884"/>
              <a:ext cx="104476" cy="68406"/>
            </a:xfrm>
            <a:prstGeom prst="trapezoid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2" name="台形 1751"/>
            <p:cNvSpPr/>
            <p:nvPr/>
          </p:nvSpPr>
          <p:spPr>
            <a:xfrm>
              <a:off x="3603059" y="-198478"/>
              <a:ext cx="129338" cy="470192"/>
            </a:xfrm>
            <a:prstGeom prst="trapezoid">
              <a:avLst>
                <a:gd name="adj" fmla="val 2745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3" name="直角三角形 1752"/>
            <p:cNvSpPr/>
            <p:nvPr/>
          </p:nvSpPr>
          <p:spPr>
            <a:xfrm rot="5400000">
              <a:off x="3516823" y="-283184"/>
              <a:ext cx="126641" cy="149231"/>
            </a:xfrm>
            <a:prstGeom prst="rtTriangle">
              <a:avLst/>
            </a:prstGeom>
            <a:solidFill>
              <a:srgbClr val="CC99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4" name="直角三角形 1753"/>
            <p:cNvSpPr/>
            <p:nvPr/>
          </p:nvSpPr>
          <p:spPr>
            <a:xfrm rot="16200000" flipH="1">
              <a:off x="3681559" y="-283184"/>
              <a:ext cx="126641" cy="149231"/>
            </a:xfrm>
            <a:prstGeom prst="rtTriangle">
              <a:avLst/>
            </a:prstGeom>
            <a:solidFill>
              <a:srgbClr val="CC99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5" name="フリーフォーム 1754"/>
            <p:cNvSpPr/>
            <p:nvPr/>
          </p:nvSpPr>
          <p:spPr>
            <a:xfrm rot="18000000" flipH="1">
              <a:off x="3454692" y="-1105333"/>
              <a:ext cx="451793" cy="581050"/>
            </a:xfrm>
            <a:custGeom>
              <a:avLst/>
              <a:gdLst>
                <a:gd name="connsiteX0" fmla="*/ 37072 w 453193"/>
                <a:gd name="connsiteY0" fmla="*/ 140311 h 544419"/>
                <a:gd name="connsiteX1" fmla="*/ 19669 w 453193"/>
                <a:gd name="connsiteY1" fmla="*/ 330875 h 544419"/>
                <a:gd name="connsiteX2" fmla="*/ 20398 w 453193"/>
                <a:gd name="connsiteY2" fmla="*/ 329947 h 544419"/>
                <a:gd name="connsiteX3" fmla="*/ 18010 w 453193"/>
                <a:gd name="connsiteY3" fmla="*/ 344100 h 544419"/>
                <a:gd name="connsiteX4" fmla="*/ 185393 w 453193"/>
                <a:gd name="connsiteY4" fmla="*/ 544419 h 544419"/>
                <a:gd name="connsiteX5" fmla="*/ 185393 w 453193"/>
                <a:gd name="connsiteY5" fmla="*/ 544418 h 544419"/>
                <a:gd name="connsiteX6" fmla="*/ 149270 w 453193"/>
                <a:gd name="connsiteY6" fmla="*/ 240830 h 544419"/>
                <a:gd name="connsiteX7" fmla="*/ 168894 w 453193"/>
                <a:gd name="connsiteY7" fmla="*/ 188107 h 544419"/>
                <a:gd name="connsiteX8" fmla="*/ 209306 w 453193"/>
                <a:gd name="connsiteY8" fmla="*/ 158746 h 544419"/>
                <a:gd name="connsiteX9" fmla="*/ 453192 w 453193"/>
                <a:gd name="connsiteY9" fmla="*/ 80580 h 544419"/>
                <a:gd name="connsiteX10" fmla="*/ 453193 w 453193"/>
                <a:gd name="connsiteY10" fmla="*/ 80580 h 544419"/>
                <a:gd name="connsiteX11" fmla="*/ 142166 w 453193"/>
                <a:gd name="connsiteY11" fmla="*/ 42455 h 544419"/>
                <a:gd name="connsiteX12" fmla="*/ 37072 w 453193"/>
                <a:gd name="connsiteY12" fmla="*/ 140311 h 544419"/>
                <a:gd name="connsiteX0" fmla="*/ 37072 w 453193"/>
                <a:gd name="connsiteY0" fmla="*/ 140311 h 544419"/>
                <a:gd name="connsiteX1" fmla="*/ 19669 w 453193"/>
                <a:gd name="connsiteY1" fmla="*/ 330875 h 544419"/>
                <a:gd name="connsiteX2" fmla="*/ 20398 w 453193"/>
                <a:gd name="connsiteY2" fmla="*/ 329947 h 544419"/>
                <a:gd name="connsiteX3" fmla="*/ 18010 w 453193"/>
                <a:gd name="connsiteY3" fmla="*/ 344100 h 544419"/>
                <a:gd name="connsiteX4" fmla="*/ 185393 w 453193"/>
                <a:gd name="connsiteY4" fmla="*/ 544419 h 544419"/>
                <a:gd name="connsiteX5" fmla="*/ 185393 w 453193"/>
                <a:gd name="connsiteY5" fmla="*/ 544418 h 544419"/>
                <a:gd name="connsiteX6" fmla="*/ 149270 w 453193"/>
                <a:gd name="connsiteY6" fmla="*/ 240830 h 544419"/>
                <a:gd name="connsiteX7" fmla="*/ 168894 w 453193"/>
                <a:gd name="connsiteY7" fmla="*/ 188107 h 544419"/>
                <a:gd name="connsiteX8" fmla="*/ 209306 w 453193"/>
                <a:gd name="connsiteY8" fmla="*/ 158746 h 544419"/>
                <a:gd name="connsiteX9" fmla="*/ 453192 w 453193"/>
                <a:gd name="connsiteY9" fmla="*/ 80580 h 544419"/>
                <a:gd name="connsiteX10" fmla="*/ 453193 w 453193"/>
                <a:gd name="connsiteY10" fmla="*/ 80580 h 544419"/>
                <a:gd name="connsiteX11" fmla="*/ 142166 w 453193"/>
                <a:gd name="connsiteY11" fmla="*/ 42455 h 544419"/>
                <a:gd name="connsiteX12" fmla="*/ 128512 w 453193"/>
                <a:gd name="connsiteY12" fmla="*/ 231751 h 544419"/>
                <a:gd name="connsiteX0" fmla="*/ 37072 w 453193"/>
                <a:gd name="connsiteY0" fmla="*/ 140311 h 544419"/>
                <a:gd name="connsiteX1" fmla="*/ 19669 w 453193"/>
                <a:gd name="connsiteY1" fmla="*/ 330875 h 544419"/>
                <a:gd name="connsiteX2" fmla="*/ 20398 w 453193"/>
                <a:gd name="connsiteY2" fmla="*/ 329947 h 544419"/>
                <a:gd name="connsiteX3" fmla="*/ 18010 w 453193"/>
                <a:gd name="connsiteY3" fmla="*/ 344100 h 544419"/>
                <a:gd name="connsiteX4" fmla="*/ 185393 w 453193"/>
                <a:gd name="connsiteY4" fmla="*/ 544419 h 544419"/>
                <a:gd name="connsiteX5" fmla="*/ 185393 w 453193"/>
                <a:gd name="connsiteY5" fmla="*/ 544418 h 544419"/>
                <a:gd name="connsiteX6" fmla="*/ 149270 w 453193"/>
                <a:gd name="connsiteY6" fmla="*/ 240830 h 544419"/>
                <a:gd name="connsiteX7" fmla="*/ 168894 w 453193"/>
                <a:gd name="connsiteY7" fmla="*/ 188107 h 544419"/>
                <a:gd name="connsiteX8" fmla="*/ 209306 w 453193"/>
                <a:gd name="connsiteY8" fmla="*/ 158746 h 544419"/>
                <a:gd name="connsiteX9" fmla="*/ 453192 w 453193"/>
                <a:gd name="connsiteY9" fmla="*/ 80580 h 544419"/>
                <a:gd name="connsiteX10" fmla="*/ 453193 w 453193"/>
                <a:gd name="connsiteY10" fmla="*/ 80580 h 544419"/>
                <a:gd name="connsiteX11" fmla="*/ 142166 w 453193"/>
                <a:gd name="connsiteY11" fmla="*/ 42455 h 544419"/>
                <a:gd name="connsiteX0" fmla="*/ 1659 w 435183"/>
                <a:gd name="connsiteY0" fmla="*/ 330875 h 544419"/>
                <a:gd name="connsiteX1" fmla="*/ 2388 w 435183"/>
                <a:gd name="connsiteY1" fmla="*/ 329947 h 544419"/>
                <a:gd name="connsiteX2" fmla="*/ 0 w 435183"/>
                <a:gd name="connsiteY2" fmla="*/ 344100 h 544419"/>
                <a:gd name="connsiteX3" fmla="*/ 167383 w 435183"/>
                <a:gd name="connsiteY3" fmla="*/ 544419 h 544419"/>
                <a:gd name="connsiteX4" fmla="*/ 167383 w 435183"/>
                <a:gd name="connsiteY4" fmla="*/ 544418 h 544419"/>
                <a:gd name="connsiteX5" fmla="*/ 131260 w 435183"/>
                <a:gd name="connsiteY5" fmla="*/ 240830 h 544419"/>
                <a:gd name="connsiteX6" fmla="*/ 150884 w 435183"/>
                <a:gd name="connsiteY6" fmla="*/ 188107 h 544419"/>
                <a:gd name="connsiteX7" fmla="*/ 191296 w 435183"/>
                <a:gd name="connsiteY7" fmla="*/ 158746 h 544419"/>
                <a:gd name="connsiteX8" fmla="*/ 435182 w 435183"/>
                <a:gd name="connsiteY8" fmla="*/ 80580 h 544419"/>
                <a:gd name="connsiteX9" fmla="*/ 435183 w 435183"/>
                <a:gd name="connsiteY9" fmla="*/ 80580 h 544419"/>
                <a:gd name="connsiteX10" fmla="*/ 124156 w 435183"/>
                <a:gd name="connsiteY10" fmla="*/ 42455 h 544419"/>
                <a:gd name="connsiteX0" fmla="*/ 1659 w 435183"/>
                <a:gd name="connsiteY0" fmla="*/ 330875 h 544419"/>
                <a:gd name="connsiteX1" fmla="*/ 0 w 435183"/>
                <a:gd name="connsiteY1" fmla="*/ 344100 h 544419"/>
                <a:gd name="connsiteX2" fmla="*/ 167383 w 435183"/>
                <a:gd name="connsiteY2" fmla="*/ 544419 h 544419"/>
                <a:gd name="connsiteX3" fmla="*/ 167383 w 435183"/>
                <a:gd name="connsiteY3" fmla="*/ 544418 h 544419"/>
                <a:gd name="connsiteX4" fmla="*/ 131260 w 435183"/>
                <a:gd name="connsiteY4" fmla="*/ 240830 h 544419"/>
                <a:gd name="connsiteX5" fmla="*/ 150884 w 435183"/>
                <a:gd name="connsiteY5" fmla="*/ 188107 h 544419"/>
                <a:gd name="connsiteX6" fmla="*/ 191296 w 435183"/>
                <a:gd name="connsiteY6" fmla="*/ 158746 h 544419"/>
                <a:gd name="connsiteX7" fmla="*/ 435182 w 435183"/>
                <a:gd name="connsiteY7" fmla="*/ 80580 h 544419"/>
                <a:gd name="connsiteX8" fmla="*/ 435183 w 435183"/>
                <a:gd name="connsiteY8" fmla="*/ 80580 h 544419"/>
                <a:gd name="connsiteX9" fmla="*/ 124156 w 435183"/>
                <a:gd name="connsiteY9" fmla="*/ 42455 h 544419"/>
                <a:gd name="connsiteX0" fmla="*/ 0 w 475577"/>
                <a:gd name="connsiteY0" fmla="*/ 356088 h 544419"/>
                <a:gd name="connsiteX1" fmla="*/ 40394 w 475577"/>
                <a:gd name="connsiteY1" fmla="*/ 344100 h 544419"/>
                <a:gd name="connsiteX2" fmla="*/ 207777 w 475577"/>
                <a:gd name="connsiteY2" fmla="*/ 544419 h 544419"/>
                <a:gd name="connsiteX3" fmla="*/ 207777 w 475577"/>
                <a:gd name="connsiteY3" fmla="*/ 544418 h 544419"/>
                <a:gd name="connsiteX4" fmla="*/ 171654 w 475577"/>
                <a:gd name="connsiteY4" fmla="*/ 240830 h 544419"/>
                <a:gd name="connsiteX5" fmla="*/ 191278 w 475577"/>
                <a:gd name="connsiteY5" fmla="*/ 188107 h 544419"/>
                <a:gd name="connsiteX6" fmla="*/ 231690 w 475577"/>
                <a:gd name="connsiteY6" fmla="*/ 158746 h 544419"/>
                <a:gd name="connsiteX7" fmla="*/ 475576 w 475577"/>
                <a:gd name="connsiteY7" fmla="*/ 80580 h 544419"/>
                <a:gd name="connsiteX8" fmla="*/ 475577 w 475577"/>
                <a:gd name="connsiteY8" fmla="*/ 80580 h 544419"/>
                <a:gd name="connsiteX9" fmla="*/ 164550 w 475577"/>
                <a:gd name="connsiteY9" fmla="*/ 42455 h 544419"/>
                <a:gd name="connsiteX0" fmla="*/ 0 w 435183"/>
                <a:gd name="connsiteY0" fmla="*/ 344100 h 544419"/>
                <a:gd name="connsiteX1" fmla="*/ 167383 w 435183"/>
                <a:gd name="connsiteY1" fmla="*/ 544419 h 544419"/>
                <a:gd name="connsiteX2" fmla="*/ 167383 w 435183"/>
                <a:gd name="connsiteY2" fmla="*/ 544418 h 544419"/>
                <a:gd name="connsiteX3" fmla="*/ 131260 w 435183"/>
                <a:gd name="connsiteY3" fmla="*/ 240830 h 544419"/>
                <a:gd name="connsiteX4" fmla="*/ 150884 w 435183"/>
                <a:gd name="connsiteY4" fmla="*/ 188107 h 544419"/>
                <a:gd name="connsiteX5" fmla="*/ 191296 w 435183"/>
                <a:gd name="connsiteY5" fmla="*/ 158746 h 544419"/>
                <a:gd name="connsiteX6" fmla="*/ 435182 w 435183"/>
                <a:gd name="connsiteY6" fmla="*/ 80580 h 544419"/>
                <a:gd name="connsiteX7" fmla="*/ 435183 w 435183"/>
                <a:gd name="connsiteY7" fmla="*/ 80580 h 544419"/>
                <a:gd name="connsiteX8" fmla="*/ 124156 w 435183"/>
                <a:gd name="connsiteY8" fmla="*/ 42455 h 544419"/>
                <a:gd name="connsiteX0" fmla="*/ 0 w 451595"/>
                <a:gd name="connsiteY0" fmla="*/ 315377 h 544419"/>
                <a:gd name="connsiteX1" fmla="*/ 183795 w 451595"/>
                <a:gd name="connsiteY1" fmla="*/ 544419 h 544419"/>
                <a:gd name="connsiteX2" fmla="*/ 183795 w 451595"/>
                <a:gd name="connsiteY2" fmla="*/ 544418 h 544419"/>
                <a:gd name="connsiteX3" fmla="*/ 147672 w 451595"/>
                <a:gd name="connsiteY3" fmla="*/ 240830 h 544419"/>
                <a:gd name="connsiteX4" fmla="*/ 167296 w 451595"/>
                <a:gd name="connsiteY4" fmla="*/ 188107 h 544419"/>
                <a:gd name="connsiteX5" fmla="*/ 207708 w 451595"/>
                <a:gd name="connsiteY5" fmla="*/ 158746 h 544419"/>
                <a:gd name="connsiteX6" fmla="*/ 451594 w 451595"/>
                <a:gd name="connsiteY6" fmla="*/ 80580 h 544419"/>
                <a:gd name="connsiteX7" fmla="*/ 451595 w 451595"/>
                <a:gd name="connsiteY7" fmla="*/ 80580 h 544419"/>
                <a:gd name="connsiteX8" fmla="*/ 140568 w 451595"/>
                <a:gd name="connsiteY8" fmla="*/ 42455 h 544419"/>
                <a:gd name="connsiteX0" fmla="*/ 198 w 451793"/>
                <a:gd name="connsiteY0" fmla="*/ 315377 h 544419"/>
                <a:gd name="connsiteX1" fmla="*/ 183993 w 451793"/>
                <a:gd name="connsiteY1" fmla="*/ 544419 h 544419"/>
                <a:gd name="connsiteX2" fmla="*/ 183993 w 451793"/>
                <a:gd name="connsiteY2" fmla="*/ 544418 h 544419"/>
                <a:gd name="connsiteX3" fmla="*/ 147870 w 451793"/>
                <a:gd name="connsiteY3" fmla="*/ 240830 h 544419"/>
                <a:gd name="connsiteX4" fmla="*/ 167494 w 451793"/>
                <a:gd name="connsiteY4" fmla="*/ 188107 h 544419"/>
                <a:gd name="connsiteX5" fmla="*/ 207906 w 451793"/>
                <a:gd name="connsiteY5" fmla="*/ 158746 h 544419"/>
                <a:gd name="connsiteX6" fmla="*/ 451792 w 451793"/>
                <a:gd name="connsiteY6" fmla="*/ 80580 h 544419"/>
                <a:gd name="connsiteX7" fmla="*/ 451793 w 451793"/>
                <a:gd name="connsiteY7" fmla="*/ 80580 h 544419"/>
                <a:gd name="connsiteX8" fmla="*/ 140766 w 451793"/>
                <a:gd name="connsiteY8" fmla="*/ 42455 h 544419"/>
                <a:gd name="connsiteX0" fmla="*/ 198 w 451793"/>
                <a:gd name="connsiteY0" fmla="*/ 286931 h 515973"/>
                <a:gd name="connsiteX1" fmla="*/ 183993 w 451793"/>
                <a:gd name="connsiteY1" fmla="*/ 515973 h 515973"/>
                <a:gd name="connsiteX2" fmla="*/ 183993 w 451793"/>
                <a:gd name="connsiteY2" fmla="*/ 515972 h 515973"/>
                <a:gd name="connsiteX3" fmla="*/ 147870 w 451793"/>
                <a:gd name="connsiteY3" fmla="*/ 212384 h 515973"/>
                <a:gd name="connsiteX4" fmla="*/ 167494 w 451793"/>
                <a:gd name="connsiteY4" fmla="*/ 159661 h 515973"/>
                <a:gd name="connsiteX5" fmla="*/ 207906 w 451793"/>
                <a:gd name="connsiteY5" fmla="*/ 130300 h 515973"/>
                <a:gd name="connsiteX6" fmla="*/ 451792 w 451793"/>
                <a:gd name="connsiteY6" fmla="*/ 52134 h 515973"/>
                <a:gd name="connsiteX7" fmla="*/ 451793 w 451793"/>
                <a:gd name="connsiteY7" fmla="*/ 52134 h 515973"/>
                <a:gd name="connsiteX8" fmla="*/ 82915 w 451793"/>
                <a:gd name="connsiteY8" fmla="*/ 71346 h 515973"/>
                <a:gd name="connsiteX0" fmla="*/ 198 w 451793"/>
                <a:gd name="connsiteY0" fmla="*/ 315072 h 544114"/>
                <a:gd name="connsiteX1" fmla="*/ 183993 w 451793"/>
                <a:gd name="connsiteY1" fmla="*/ 544114 h 544114"/>
                <a:gd name="connsiteX2" fmla="*/ 183993 w 451793"/>
                <a:gd name="connsiteY2" fmla="*/ 544113 h 544114"/>
                <a:gd name="connsiteX3" fmla="*/ 147870 w 451793"/>
                <a:gd name="connsiteY3" fmla="*/ 240525 h 544114"/>
                <a:gd name="connsiteX4" fmla="*/ 167494 w 451793"/>
                <a:gd name="connsiteY4" fmla="*/ 187802 h 544114"/>
                <a:gd name="connsiteX5" fmla="*/ 207906 w 451793"/>
                <a:gd name="connsiteY5" fmla="*/ 158441 h 544114"/>
                <a:gd name="connsiteX6" fmla="*/ 451792 w 451793"/>
                <a:gd name="connsiteY6" fmla="*/ 80275 h 544114"/>
                <a:gd name="connsiteX7" fmla="*/ 451793 w 451793"/>
                <a:gd name="connsiteY7" fmla="*/ 80275 h 544114"/>
                <a:gd name="connsiteX8" fmla="*/ 82915 w 451793"/>
                <a:gd name="connsiteY8" fmla="*/ 99487 h 54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1793" h="544114">
                  <a:moveTo>
                    <a:pt x="198" y="315072"/>
                  </a:moveTo>
                  <a:cubicBezTo>
                    <a:pt x="-4969" y="458466"/>
                    <a:pt x="91550" y="544114"/>
                    <a:pt x="183993" y="544114"/>
                  </a:cubicBezTo>
                  <a:lnTo>
                    <a:pt x="183993" y="544113"/>
                  </a:lnTo>
                  <a:cubicBezTo>
                    <a:pt x="135829" y="452247"/>
                    <a:pt x="123788" y="341721"/>
                    <a:pt x="147870" y="240525"/>
                  </a:cubicBezTo>
                  <a:lnTo>
                    <a:pt x="167494" y="187802"/>
                  </a:lnTo>
                  <a:lnTo>
                    <a:pt x="207906" y="158441"/>
                  </a:lnTo>
                  <a:cubicBezTo>
                    <a:pt x="283151" y="114998"/>
                    <a:pt x="367437" y="87216"/>
                    <a:pt x="451792" y="80275"/>
                  </a:cubicBezTo>
                  <a:lnTo>
                    <a:pt x="451793" y="80275"/>
                  </a:lnTo>
                  <a:cubicBezTo>
                    <a:pt x="399732" y="-9897"/>
                    <a:pt x="221298" y="-49590"/>
                    <a:pt x="82915" y="99487"/>
                  </a:cubicBezTo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6" name="角丸四角形 1755"/>
            <p:cNvSpPr/>
            <p:nvPr/>
          </p:nvSpPr>
          <p:spPr>
            <a:xfrm>
              <a:off x="3455015" y="-744910"/>
              <a:ext cx="100872" cy="172691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7" name="円/楕円 1756"/>
            <p:cNvSpPr/>
            <p:nvPr/>
          </p:nvSpPr>
          <p:spPr>
            <a:xfrm>
              <a:off x="3471339" y="-709572"/>
              <a:ext cx="68225" cy="6822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8" name="角丸四角形 1757"/>
            <p:cNvSpPr/>
            <p:nvPr/>
          </p:nvSpPr>
          <p:spPr>
            <a:xfrm>
              <a:off x="3778865" y="-744910"/>
              <a:ext cx="100872" cy="172691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9" name="円/楕円 1758"/>
            <p:cNvSpPr/>
            <p:nvPr/>
          </p:nvSpPr>
          <p:spPr>
            <a:xfrm>
              <a:off x="3795189" y="-709572"/>
              <a:ext cx="68225" cy="6822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60" name="月 1759"/>
            <p:cNvSpPr/>
            <p:nvPr/>
          </p:nvSpPr>
          <p:spPr>
            <a:xfrm rot="16200000">
              <a:off x="3611058" y="-579642"/>
              <a:ext cx="109168" cy="338304"/>
            </a:xfrm>
            <a:prstGeom prst="moon">
              <a:avLst>
                <a:gd name="adj" fmla="val 76783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61" name="月 1760"/>
            <p:cNvSpPr/>
            <p:nvPr/>
          </p:nvSpPr>
          <p:spPr>
            <a:xfrm rot="16200000" flipH="1">
              <a:off x="3465836" y="-884124"/>
              <a:ext cx="66780" cy="176538"/>
            </a:xfrm>
            <a:prstGeom prst="moon">
              <a:avLst>
                <a:gd name="adj" fmla="val 76783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62" name="月 1761"/>
            <p:cNvSpPr/>
            <p:nvPr/>
          </p:nvSpPr>
          <p:spPr>
            <a:xfrm rot="16200000" flipH="1">
              <a:off x="3791713" y="-884124"/>
              <a:ext cx="66780" cy="176538"/>
            </a:xfrm>
            <a:prstGeom prst="moon">
              <a:avLst>
                <a:gd name="adj" fmla="val 76783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63" name="月 1762"/>
            <p:cNvSpPr/>
            <p:nvPr/>
          </p:nvSpPr>
          <p:spPr>
            <a:xfrm rot="16200000">
              <a:off x="3652222" y="-521576"/>
              <a:ext cx="26843" cy="76256"/>
            </a:xfrm>
            <a:prstGeom prst="moon">
              <a:avLst>
                <a:gd name="adj" fmla="val 76783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85" name="グループ化 1784"/>
          <p:cNvGrpSpPr/>
          <p:nvPr/>
        </p:nvGrpSpPr>
        <p:grpSpPr>
          <a:xfrm>
            <a:off x="4338619" y="2548619"/>
            <a:ext cx="1222013" cy="1791558"/>
            <a:chOff x="1592754" y="-1519844"/>
            <a:chExt cx="1222013" cy="1791558"/>
          </a:xfrm>
        </p:grpSpPr>
        <p:sp>
          <p:nvSpPr>
            <p:cNvPr id="1786" name="片側の 2 つの角を丸めた四角形 1785"/>
            <p:cNvSpPr/>
            <p:nvPr/>
          </p:nvSpPr>
          <p:spPr>
            <a:xfrm rot="10800000">
              <a:off x="2127108" y="-424760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787" name="グループ化 1786"/>
            <p:cNvGrpSpPr/>
            <p:nvPr/>
          </p:nvGrpSpPr>
          <p:grpSpPr>
            <a:xfrm>
              <a:off x="1624902" y="-1255001"/>
              <a:ext cx="1157717" cy="1526697"/>
              <a:chOff x="1624902" y="-1260081"/>
              <a:chExt cx="1157717" cy="1526697"/>
            </a:xfrm>
          </p:grpSpPr>
          <p:sp>
            <p:nvSpPr>
              <p:cNvPr id="1824" name="フリーフォーム 1823"/>
              <p:cNvSpPr/>
              <p:nvPr/>
            </p:nvSpPr>
            <p:spPr>
              <a:xfrm>
                <a:off x="1625563" y="-1256618"/>
                <a:ext cx="1157055" cy="1523234"/>
              </a:xfrm>
              <a:custGeom>
                <a:avLst/>
                <a:gdLst>
                  <a:gd name="connsiteX0" fmla="*/ 0 w 1157055"/>
                  <a:gd name="connsiteY0" fmla="*/ 0 h 1523234"/>
                  <a:gd name="connsiteX1" fmla="*/ 143669 w 1157055"/>
                  <a:gd name="connsiteY1" fmla="*/ 0 h 1523234"/>
                  <a:gd name="connsiteX2" fmla="*/ 143669 w 1157055"/>
                  <a:gd name="connsiteY2" fmla="*/ 549102 h 1523234"/>
                  <a:gd name="connsiteX3" fmla="*/ 380754 w 1157055"/>
                  <a:gd name="connsiteY3" fmla="*/ 985072 h 1523234"/>
                  <a:gd name="connsiteX4" fmla="*/ 776301 w 1157055"/>
                  <a:gd name="connsiteY4" fmla="*/ 985072 h 1523234"/>
                  <a:gd name="connsiteX5" fmla="*/ 1013386 w 1157055"/>
                  <a:gd name="connsiteY5" fmla="*/ 549102 h 1523234"/>
                  <a:gd name="connsiteX6" fmla="*/ 1013386 w 1157055"/>
                  <a:gd name="connsiteY6" fmla="*/ 0 h 1523234"/>
                  <a:gd name="connsiteX7" fmla="*/ 1157055 w 1157055"/>
                  <a:gd name="connsiteY7" fmla="*/ 0 h 1523234"/>
                  <a:gd name="connsiteX8" fmla="*/ 1157055 w 1157055"/>
                  <a:gd name="connsiteY8" fmla="*/ 619125 h 1523234"/>
                  <a:gd name="connsiteX9" fmla="*/ 877954 w 1157055"/>
                  <a:gd name="connsiteY9" fmla="*/ 1132793 h 1523234"/>
                  <a:gd name="connsiteX10" fmla="*/ 877954 w 1157055"/>
                  <a:gd name="connsiteY10" fmla="*/ 1523234 h 1523234"/>
                  <a:gd name="connsiteX11" fmla="*/ 877597 w 1157055"/>
                  <a:gd name="connsiteY11" fmla="*/ 1523234 h 1523234"/>
                  <a:gd name="connsiteX12" fmla="*/ 279458 w 1157055"/>
                  <a:gd name="connsiteY12" fmla="*/ 1523234 h 1523234"/>
                  <a:gd name="connsiteX13" fmla="*/ 279101 w 1157055"/>
                  <a:gd name="connsiteY13" fmla="*/ 1523234 h 1523234"/>
                  <a:gd name="connsiteX14" fmla="*/ 279101 w 1157055"/>
                  <a:gd name="connsiteY14" fmla="*/ 1132793 h 1523234"/>
                  <a:gd name="connsiteX15" fmla="*/ 0 w 1157055"/>
                  <a:gd name="connsiteY15" fmla="*/ 619125 h 152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57055" h="1523234">
                    <a:moveTo>
                      <a:pt x="0" y="0"/>
                    </a:moveTo>
                    <a:lnTo>
                      <a:pt x="143669" y="0"/>
                    </a:lnTo>
                    <a:lnTo>
                      <a:pt x="143669" y="549102"/>
                    </a:lnTo>
                    <a:lnTo>
                      <a:pt x="380754" y="985072"/>
                    </a:lnTo>
                    <a:lnTo>
                      <a:pt x="776301" y="985072"/>
                    </a:lnTo>
                    <a:lnTo>
                      <a:pt x="1013386" y="549102"/>
                    </a:lnTo>
                    <a:lnTo>
                      <a:pt x="1013386" y="0"/>
                    </a:lnTo>
                    <a:lnTo>
                      <a:pt x="1157055" y="0"/>
                    </a:lnTo>
                    <a:lnTo>
                      <a:pt x="1157055" y="619125"/>
                    </a:lnTo>
                    <a:lnTo>
                      <a:pt x="877954" y="1132793"/>
                    </a:lnTo>
                    <a:lnTo>
                      <a:pt x="877954" y="1523234"/>
                    </a:lnTo>
                    <a:lnTo>
                      <a:pt x="877597" y="1523234"/>
                    </a:lnTo>
                    <a:lnTo>
                      <a:pt x="279458" y="1523234"/>
                    </a:lnTo>
                    <a:lnTo>
                      <a:pt x="279101" y="1523234"/>
                    </a:lnTo>
                    <a:lnTo>
                      <a:pt x="279101" y="1132793"/>
                    </a:lnTo>
                    <a:lnTo>
                      <a:pt x="0" y="619125"/>
                    </a:lnTo>
                    <a:close/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5" name="正方形/長方形 1824"/>
              <p:cNvSpPr/>
              <p:nvPr/>
            </p:nvSpPr>
            <p:spPr>
              <a:xfrm flipH="1">
                <a:off x="1624902" y="-1260081"/>
                <a:ext cx="147090" cy="58392"/>
              </a:xfrm>
              <a:prstGeom prst="rect">
                <a:avLst/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6" name="正方形/長方形 1825"/>
              <p:cNvSpPr/>
              <p:nvPr/>
            </p:nvSpPr>
            <p:spPr>
              <a:xfrm>
                <a:off x="2635529" y="-1260081"/>
                <a:ext cx="147090" cy="58392"/>
              </a:xfrm>
              <a:prstGeom prst="rect">
                <a:avLst/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88" name="グループ化 1787"/>
            <p:cNvGrpSpPr/>
            <p:nvPr/>
          </p:nvGrpSpPr>
          <p:grpSpPr>
            <a:xfrm>
              <a:off x="2513980" y="-1519844"/>
              <a:ext cx="300787" cy="292777"/>
              <a:chOff x="275883" y="-2666195"/>
              <a:chExt cx="300787" cy="292777"/>
            </a:xfrm>
          </p:grpSpPr>
          <p:sp>
            <p:nvSpPr>
              <p:cNvPr id="1815" name="フリーフォーム 1814"/>
              <p:cNvSpPr/>
              <p:nvPr/>
            </p:nvSpPr>
            <p:spPr>
              <a:xfrm>
                <a:off x="282685" y="-2604562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6" name="角丸四角形 1815"/>
              <p:cNvSpPr/>
              <p:nvPr/>
            </p:nvSpPr>
            <p:spPr>
              <a:xfrm rot="20700000">
                <a:off x="496484" y="-2646553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7" name="角丸四角形 1816"/>
              <p:cNvSpPr/>
              <p:nvPr/>
            </p:nvSpPr>
            <p:spPr>
              <a:xfrm rot="20700000">
                <a:off x="436153" y="-2630387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8" name="角丸四角形 1817"/>
              <p:cNvSpPr/>
              <p:nvPr/>
            </p:nvSpPr>
            <p:spPr>
              <a:xfrm rot="20700000">
                <a:off x="375823" y="-2614222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9" name="角丸四角形 1818"/>
              <p:cNvSpPr/>
              <p:nvPr/>
            </p:nvSpPr>
            <p:spPr>
              <a:xfrm rot="20700000">
                <a:off x="491220" y="-2666195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0" name="角丸四角形 1819"/>
              <p:cNvSpPr/>
              <p:nvPr/>
            </p:nvSpPr>
            <p:spPr>
              <a:xfrm rot="20700000">
                <a:off x="430890" y="-2650029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1" name="角丸四角形 1820"/>
              <p:cNvSpPr/>
              <p:nvPr/>
            </p:nvSpPr>
            <p:spPr>
              <a:xfrm rot="20700000">
                <a:off x="370560" y="-2633864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2" name="角丸四角形 1821"/>
              <p:cNvSpPr/>
              <p:nvPr/>
            </p:nvSpPr>
            <p:spPr>
              <a:xfrm rot="20700000">
                <a:off x="310229" y="-2617698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3" name="角丸四角形 1822"/>
              <p:cNvSpPr/>
              <p:nvPr/>
            </p:nvSpPr>
            <p:spPr>
              <a:xfrm rot="5400000">
                <a:off x="308556" y="-2563196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89" name="グループ化 1788"/>
            <p:cNvGrpSpPr/>
            <p:nvPr/>
          </p:nvGrpSpPr>
          <p:grpSpPr>
            <a:xfrm flipH="1">
              <a:off x="1592754" y="-1519844"/>
              <a:ext cx="300787" cy="292777"/>
              <a:chOff x="275883" y="-2666195"/>
              <a:chExt cx="300787" cy="292777"/>
            </a:xfrm>
          </p:grpSpPr>
          <p:sp>
            <p:nvSpPr>
              <p:cNvPr id="1806" name="フリーフォーム 1805"/>
              <p:cNvSpPr/>
              <p:nvPr/>
            </p:nvSpPr>
            <p:spPr>
              <a:xfrm>
                <a:off x="282685" y="-2604562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7" name="角丸四角形 1806"/>
              <p:cNvSpPr/>
              <p:nvPr/>
            </p:nvSpPr>
            <p:spPr>
              <a:xfrm rot="20700000">
                <a:off x="496484" y="-2646553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8" name="角丸四角形 1807"/>
              <p:cNvSpPr/>
              <p:nvPr/>
            </p:nvSpPr>
            <p:spPr>
              <a:xfrm rot="20700000">
                <a:off x="436153" y="-2630387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9" name="角丸四角形 1808"/>
              <p:cNvSpPr/>
              <p:nvPr/>
            </p:nvSpPr>
            <p:spPr>
              <a:xfrm rot="20700000">
                <a:off x="375823" y="-2614222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0" name="角丸四角形 1809"/>
              <p:cNvSpPr/>
              <p:nvPr/>
            </p:nvSpPr>
            <p:spPr>
              <a:xfrm rot="20700000">
                <a:off x="491220" y="-2666195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1" name="角丸四角形 1810"/>
              <p:cNvSpPr/>
              <p:nvPr/>
            </p:nvSpPr>
            <p:spPr>
              <a:xfrm rot="20700000">
                <a:off x="430890" y="-2650029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2" name="角丸四角形 1811"/>
              <p:cNvSpPr/>
              <p:nvPr/>
            </p:nvSpPr>
            <p:spPr>
              <a:xfrm rot="20700000">
                <a:off x="370560" y="-2633864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3" name="角丸四角形 1812"/>
              <p:cNvSpPr/>
              <p:nvPr/>
            </p:nvSpPr>
            <p:spPr>
              <a:xfrm rot="20700000">
                <a:off x="310229" y="-2617698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4" name="角丸四角形 1813"/>
              <p:cNvSpPr/>
              <p:nvPr/>
            </p:nvSpPr>
            <p:spPr>
              <a:xfrm rot="5400000">
                <a:off x="308556" y="-2563196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90" name="星 24 1789"/>
            <p:cNvSpPr/>
            <p:nvPr/>
          </p:nvSpPr>
          <p:spPr>
            <a:xfrm>
              <a:off x="1838506" y="-1051255"/>
              <a:ext cx="715863" cy="626495"/>
            </a:xfrm>
            <a:prstGeom prst="star24">
              <a:avLst>
                <a:gd name="adj" fmla="val 46212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1" name="円/楕円 1790"/>
            <p:cNvSpPr/>
            <p:nvPr/>
          </p:nvSpPr>
          <p:spPr>
            <a:xfrm rot="20700000">
              <a:off x="1837298" y="-708430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2" name="円/楕円 1791"/>
            <p:cNvSpPr/>
            <p:nvPr/>
          </p:nvSpPr>
          <p:spPr>
            <a:xfrm rot="900000" flipH="1">
              <a:off x="2381967" y="-703327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3" name="円/楕円 1792"/>
            <p:cNvSpPr/>
            <p:nvPr/>
          </p:nvSpPr>
          <p:spPr>
            <a:xfrm>
              <a:off x="1907578" y="-944016"/>
              <a:ext cx="579044" cy="61118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4" name="台形 1793"/>
            <p:cNvSpPr/>
            <p:nvPr/>
          </p:nvSpPr>
          <p:spPr>
            <a:xfrm rot="10800000">
              <a:off x="2146949" y="-266884"/>
              <a:ext cx="104476" cy="68406"/>
            </a:xfrm>
            <a:prstGeom prst="trapezoid">
              <a:avLst/>
            </a:prstGeom>
            <a:pattFill prst="wdUpDiag">
              <a:fgClr>
                <a:srgbClr val="FF6600"/>
              </a:fgClr>
              <a:bgClr>
                <a:srgbClr val="FF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5" name="台形 1794"/>
            <p:cNvSpPr/>
            <p:nvPr/>
          </p:nvSpPr>
          <p:spPr>
            <a:xfrm>
              <a:off x="2134518" y="-198478"/>
              <a:ext cx="129338" cy="470192"/>
            </a:xfrm>
            <a:prstGeom prst="trapezoid">
              <a:avLst>
                <a:gd name="adj" fmla="val 27455"/>
              </a:avLst>
            </a:prstGeom>
            <a:pattFill prst="wdUpDiag">
              <a:fgClr>
                <a:srgbClr val="FF6600"/>
              </a:fgClr>
              <a:bgClr>
                <a:srgbClr val="FF00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6" name="直角三角形 1795"/>
            <p:cNvSpPr/>
            <p:nvPr/>
          </p:nvSpPr>
          <p:spPr>
            <a:xfrm rot="5400000">
              <a:off x="2048282" y="-283184"/>
              <a:ext cx="126641" cy="149231"/>
            </a:xfrm>
            <a:prstGeom prst="rtTriangle">
              <a:avLst/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7" name="直角三角形 1796"/>
            <p:cNvSpPr/>
            <p:nvPr/>
          </p:nvSpPr>
          <p:spPr>
            <a:xfrm rot="16200000" flipH="1">
              <a:off x="2213018" y="-283184"/>
              <a:ext cx="126641" cy="149231"/>
            </a:xfrm>
            <a:prstGeom prst="rtTriangle">
              <a:avLst/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8" name="弦 1797"/>
            <p:cNvSpPr/>
            <p:nvPr/>
          </p:nvSpPr>
          <p:spPr>
            <a:xfrm>
              <a:off x="1956346" y="-774092"/>
              <a:ext cx="195331" cy="195331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9" name="弦 1798"/>
            <p:cNvSpPr/>
            <p:nvPr/>
          </p:nvSpPr>
          <p:spPr>
            <a:xfrm>
              <a:off x="2016703" y="-743615"/>
              <a:ext cx="115528" cy="115528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00" name="フローチャート: 手操作入力 675"/>
            <p:cNvSpPr/>
            <p:nvPr/>
          </p:nvSpPr>
          <p:spPr>
            <a:xfrm rot="12600000">
              <a:off x="1997966" y="-795255"/>
              <a:ext cx="150490" cy="45719"/>
            </a:xfrm>
            <a:prstGeom prst="flowChartManualInpu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01" name="弦 1800"/>
            <p:cNvSpPr/>
            <p:nvPr/>
          </p:nvSpPr>
          <p:spPr>
            <a:xfrm flipH="1">
              <a:off x="2239750" y="-774092"/>
              <a:ext cx="195331" cy="195331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02" name="弦 1801"/>
            <p:cNvSpPr/>
            <p:nvPr/>
          </p:nvSpPr>
          <p:spPr>
            <a:xfrm flipH="1">
              <a:off x="2259196" y="-743615"/>
              <a:ext cx="115528" cy="115528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03" name="フローチャート: 手操作入力 680"/>
            <p:cNvSpPr/>
            <p:nvPr/>
          </p:nvSpPr>
          <p:spPr>
            <a:xfrm rot="9000000" flipH="1">
              <a:off x="2242971" y="-795255"/>
              <a:ext cx="150490" cy="45719"/>
            </a:xfrm>
            <a:prstGeom prst="flowChartManualInpu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04" name="円/楕円 1803"/>
            <p:cNvSpPr/>
            <p:nvPr/>
          </p:nvSpPr>
          <p:spPr>
            <a:xfrm>
              <a:off x="2120972" y="-643524"/>
              <a:ext cx="143465" cy="14346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05" name="フローチャート: 論理積ゲート 682"/>
            <p:cNvSpPr/>
            <p:nvPr/>
          </p:nvSpPr>
          <p:spPr>
            <a:xfrm rot="5400000">
              <a:off x="2147460" y="-566217"/>
              <a:ext cx="106908" cy="273002"/>
            </a:xfrm>
            <a:prstGeom prst="flowChartDelay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27" name="グループ化 1826"/>
          <p:cNvGrpSpPr/>
          <p:nvPr/>
        </p:nvGrpSpPr>
        <p:grpSpPr>
          <a:xfrm>
            <a:off x="2461384" y="2569646"/>
            <a:ext cx="1222013" cy="1791558"/>
            <a:chOff x="-164035" y="-1519844"/>
            <a:chExt cx="1222013" cy="1791558"/>
          </a:xfrm>
        </p:grpSpPr>
        <p:sp>
          <p:nvSpPr>
            <p:cNvPr id="1828" name="片側の 2 つの角を丸めた四角形 1827"/>
            <p:cNvSpPr/>
            <p:nvPr/>
          </p:nvSpPr>
          <p:spPr>
            <a:xfrm rot="10800000">
              <a:off x="372105" y="-424760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29" name="グループ化 1828"/>
            <p:cNvGrpSpPr/>
            <p:nvPr/>
          </p:nvGrpSpPr>
          <p:grpSpPr>
            <a:xfrm>
              <a:off x="-164035" y="-1519844"/>
              <a:ext cx="1222013" cy="1791558"/>
              <a:chOff x="-164035" y="-1519844"/>
              <a:chExt cx="1222013" cy="1791558"/>
            </a:xfrm>
          </p:grpSpPr>
          <p:grpSp>
            <p:nvGrpSpPr>
              <p:cNvPr id="1830" name="グループ化 1829"/>
              <p:cNvGrpSpPr/>
              <p:nvPr/>
            </p:nvGrpSpPr>
            <p:grpSpPr>
              <a:xfrm>
                <a:off x="-164035" y="-1519844"/>
                <a:ext cx="1222013" cy="1786460"/>
                <a:chOff x="-645343" y="-2666195"/>
                <a:chExt cx="1222013" cy="1786460"/>
              </a:xfrm>
            </p:grpSpPr>
            <p:sp>
              <p:nvSpPr>
                <p:cNvPr id="1849" name="フリーフォーム 1848"/>
                <p:cNvSpPr/>
                <p:nvPr/>
              </p:nvSpPr>
              <p:spPr>
                <a:xfrm>
                  <a:off x="-612534" y="-2402969"/>
                  <a:ext cx="1157055" cy="1523234"/>
                </a:xfrm>
                <a:custGeom>
                  <a:avLst/>
                  <a:gdLst>
                    <a:gd name="connsiteX0" fmla="*/ 0 w 1157055"/>
                    <a:gd name="connsiteY0" fmla="*/ 0 h 1523234"/>
                    <a:gd name="connsiteX1" fmla="*/ 143669 w 1157055"/>
                    <a:gd name="connsiteY1" fmla="*/ 0 h 1523234"/>
                    <a:gd name="connsiteX2" fmla="*/ 143669 w 1157055"/>
                    <a:gd name="connsiteY2" fmla="*/ 549102 h 1523234"/>
                    <a:gd name="connsiteX3" fmla="*/ 380754 w 1157055"/>
                    <a:gd name="connsiteY3" fmla="*/ 985072 h 1523234"/>
                    <a:gd name="connsiteX4" fmla="*/ 776301 w 1157055"/>
                    <a:gd name="connsiteY4" fmla="*/ 985072 h 1523234"/>
                    <a:gd name="connsiteX5" fmla="*/ 1013386 w 1157055"/>
                    <a:gd name="connsiteY5" fmla="*/ 549102 h 1523234"/>
                    <a:gd name="connsiteX6" fmla="*/ 1013386 w 1157055"/>
                    <a:gd name="connsiteY6" fmla="*/ 0 h 1523234"/>
                    <a:gd name="connsiteX7" fmla="*/ 1157055 w 1157055"/>
                    <a:gd name="connsiteY7" fmla="*/ 0 h 1523234"/>
                    <a:gd name="connsiteX8" fmla="*/ 1157055 w 1157055"/>
                    <a:gd name="connsiteY8" fmla="*/ 619125 h 1523234"/>
                    <a:gd name="connsiteX9" fmla="*/ 877954 w 1157055"/>
                    <a:gd name="connsiteY9" fmla="*/ 1132793 h 1523234"/>
                    <a:gd name="connsiteX10" fmla="*/ 877954 w 1157055"/>
                    <a:gd name="connsiteY10" fmla="*/ 1523234 h 1523234"/>
                    <a:gd name="connsiteX11" fmla="*/ 877597 w 1157055"/>
                    <a:gd name="connsiteY11" fmla="*/ 1523234 h 1523234"/>
                    <a:gd name="connsiteX12" fmla="*/ 279458 w 1157055"/>
                    <a:gd name="connsiteY12" fmla="*/ 1523234 h 1523234"/>
                    <a:gd name="connsiteX13" fmla="*/ 279101 w 1157055"/>
                    <a:gd name="connsiteY13" fmla="*/ 1523234 h 1523234"/>
                    <a:gd name="connsiteX14" fmla="*/ 279101 w 1157055"/>
                    <a:gd name="connsiteY14" fmla="*/ 1132793 h 1523234"/>
                    <a:gd name="connsiteX15" fmla="*/ 0 w 1157055"/>
                    <a:gd name="connsiteY15" fmla="*/ 619125 h 1523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57055" h="1523234">
                      <a:moveTo>
                        <a:pt x="0" y="0"/>
                      </a:moveTo>
                      <a:lnTo>
                        <a:pt x="143669" y="0"/>
                      </a:lnTo>
                      <a:lnTo>
                        <a:pt x="143669" y="549102"/>
                      </a:lnTo>
                      <a:lnTo>
                        <a:pt x="380754" y="985072"/>
                      </a:lnTo>
                      <a:lnTo>
                        <a:pt x="776301" y="985072"/>
                      </a:lnTo>
                      <a:lnTo>
                        <a:pt x="1013386" y="549102"/>
                      </a:lnTo>
                      <a:lnTo>
                        <a:pt x="1013386" y="0"/>
                      </a:lnTo>
                      <a:lnTo>
                        <a:pt x="1157055" y="0"/>
                      </a:lnTo>
                      <a:lnTo>
                        <a:pt x="1157055" y="619125"/>
                      </a:lnTo>
                      <a:lnTo>
                        <a:pt x="877954" y="1132793"/>
                      </a:lnTo>
                      <a:lnTo>
                        <a:pt x="877954" y="1523234"/>
                      </a:lnTo>
                      <a:lnTo>
                        <a:pt x="877597" y="1523234"/>
                      </a:lnTo>
                      <a:lnTo>
                        <a:pt x="279458" y="1523234"/>
                      </a:lnTo>
                      <a:lnTo>
                        <a:pt x="279101" y="1523234"/>
                      </a:lnTo>
                      <a:lnTo>
                        <a:pt x="279101" y="1132793"/>
                      </a:lnTo>
                      <a:lnTo>
                        <a:pt x="0" y="61912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50" name="グループ化 1849"/>
                <p:cNvGrpSpPr/>
                <p:nvPr/>
              </p:nvGrpSpPr>
              <p:grpSpPr>
                <a:xfrm>
                  <a:off x="275883" y="-2666195"/>
                  <a:ext cx="300787" cy="318155"/>
                  <a:chOff x="275883" y="-2666195"/>
                  <a:chExt cx="300787" cy="318155"/>
                </a:xfrm>
              </p:grpSpPr>
              <p:sp>
                <p:nvSpPr>
                  <p:cNvPr id="1862" name="正方形/長方形 1861"/>
                  <p:cNvSpPr/>
                  <p:nvPr/>
                </p:nvSpPr>
                <p:spPr>
                  <a:xfrm>
                    <a:off x="397432" y="-2406432"/>
                    <a:ext cx="147090" cy="58392"/>
                  </a:xfrm>
                  <a:prstGeom prst="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3" name="フリーフォーム 1862"/>
                  <p:cNvSpPr/>
                  <p:nvPr/>
                </p:nvSpPr>
                <p:spPr>
                  <a:xfrm>
                    <a:off x="282685" y="-2604562"/>
                    <a:ext cx="293985" cy="231144"/>
                  </a:xfrm>
                  <a:custGeom>
                    <a:avLst/>
                    <a:gdLst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55790 w 481951"/>
                      <a:gd name="connsiteY7" fmla="*/ 287275 h 378933"/>
                      <a:gd name="connsiteX8" fmla="*/ 0 w 481951"/>
                      <a:gd name="connsiteY8" fmla="*/ 203107 h 378933"/>
                      <a:gd name="connsiteX9" fmla="*/ 0 w 481951"/>
                      <a:gd name="connsiteY9" fmla="*/ 203108 h 378933"/>
                      <a:gd name="connsiteX10" fmla="*/ 55790 w 481951"/>
                      <a:gd name="connsiteY10" fmla="*/ 118941 h 378933"/>
                      <a:gd name="connsiteX11" fmla="*/ 59288 w 481951"/>
                      <a:gd name="connsiteY11" fmla="*/ 118234 h 378933"/>
                      <a:gd name="connsiteX12" fmla="*/ 61165 w 481951"/>
                      <a:gd name="connsiteY12" fmla="*/ 112781 h 378933"/>
                      <a:gd name="connsiteX13" fmla="*/ 168887 w 481951"/>
                      <a:gd name="connsiteY13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0 w 481951"/>
                      <a:gd name="connsiteY7" fmla="*/ 203107 h 378933"/>
                      <a:gd name="connsiteX8" fmla="*/ 0 w 481951"/>
                      <a:gd name="connsiteY8" fmla="*/ 203108 h 378933"/>
                      <a:gd name="connsiteX9" fmla="*/ 55790 w 481951"/>
                      <a:gd name="connsiteY9" fmla="*/ 118941 h 378933"/>
                      <a:gd name="connsiteX10" fmla="*/ 59288 w 481951"/>
                      <a:gd name="connsiteY10" fmla="*/ 118234 h 378933"/>
                      <a:gd name="connsiteX11" fmla="*/ 61165 w 481951"/>
                      <a:gd name="connsiteY11" fmla="*/ 112781 h 378933"/>
                      <a:gd name="connsiteX12" fmla="*/ 168887 w 481951"/>
                      <a:gd name="connsiteY12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0 w 481951"/>
                      <a:gd name="connsiteY7" fmla="*/ 203108 h 378933"/>
                      <a:gd name="connsiteX8" fmla="*/ 55790 w 481951"/>
                      <a:gd name="connsiteY8" fmla="*/ 118941 h 378933"/>
                      <a:gd name="connsiteX9" fmla="*/ 59288 w 481951"/>
                      <a:gd name="connsiteY9" fmla="*/ 118234 h 378933"/>
                      <a:gd name="connsiteX10" fmla="*/ 61165 w 481951"/>
                      <a:gd name="connsiteY10" fmla="*/ 112781 h 378933"/>
                      <a:gd name="connsiteX11" fmla="*/ 168887 w 481951"/>
                      <a:gd name="connsiteY11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55790 w 481951"/>
                      <a:gd name="connsiteY7" fmla="*/ 118941 h 378933"/>
                      <a:gd name="connsiteX8" fmla="*/ 59288 w 481951"/>
                      <a:gd name="connsiteY8" fmla="*/ 118234 h 378933"/>
                      <a:gd name="connsiteX9" fmla="*/ 61165 w 481951"/>
                      <a:gd name="connsiteY9" fmla="*/ 112781 h 378933"/>
                      <a:gd name="connsiteX10" fmla="*/ 168887 w 481951"/>
                      <a:gd name="connsiteY10" fmla="*/ 30123 h 378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1951" h="378933">
                        <a:moveTo>
                          <a:pt x="168887" y="30123"/>
                        </a:moveTo>
                        <a:lnTo>
                          <a:pt x="258585" y="6089"/>
                        </a:lnTo>
                        <a:cubicBezTo>
                          <a:pt x="353225" y="-19270"/>
                          <a:pt x="450503" y="36893"/>
                          <a:pt x="475862" y="131534"/>
                        </a:cubicBezTo>
                        <a:cubicBezTo>
                          <a:pt x="501221" y="226174"/>
                          <a:pt x="445057" y="323452"/>
                          <a:pt x="350417" y="348811"/>
                        </a:cubicBezTo>
                        <a:lnTo>
                          <a:pt x="260719" y="372845"/>
                        </a:lnTo>
                        <a:cubicBezTo>
                          <a:pt x="189739" y="391864"/>
                          <a:pt x="117275" y="365027"/>
                          <a:pt x="74781" y="310493"/>
                        </a:cubicBezTo>
                        <a:lnTo>
                          <a:pt x="0" y="203107"/>
                        </a:lnTo>
                        <a:lnTo>
                          <a:pt x="55790" y="118941"/>
                        </a:lnTo>
                        <a:lnTo>
                          <a:pt x="59288" y="118234"/>
                        </a:lnTo>
                        <a:lnTo>
                          <a:pt x="61165" y="112781"/>
                        </a:lnTo>
                        <a:cubicBezTo>
                          <a:pt x="83866" y="73462"/>
                          <a:pt x="121567" y="42803"/>
                          <a:pt x="168887" y="30123"/>
                        </a:cubicBezTo>
                        <a:close/>
                      </a:path>
                    </a:pathLst>
                  </a:cu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4" name="角丸四角形 1863"/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5" name="角丸四角形 1864"/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6" name="角丸四角形 1865"/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7" name="角丸四角形 1866"/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8" name="角丸四角形 1867"/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9" name="角丸四角形 1868"/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0" name="角丸四角形 1869"/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45350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1" name="角丸四角形 1870"/>
                  <p:cNvSpPr/>
                  <p:nvPr/>
                </p:nvSpPr>
                <p:spPr>
                  <a:xfrm rot="5400000">
                    <a:off x="308556" y="-2563196"/>
                    <a:ext cx="75530" cy="1408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51" name="グループ化 1850"/>
                <p:cNvGrpSpPr/>
                <p:nvPr/>
              </p:nvGrpSpPr>
              <p:grpSpPr>
                <a:xfrm flipH="1">
                  <a:off x="-645343" y="-2666195"/>
                  <a:ext cx="300787" cy="318155"/>
                  <a:chOff x="275883" y="-2666195"/>
                  <a:chExt cx="300787" cy="318155"/>
                </a:xfrm>
              </p:grpSpPr>
              <p:sp>
                <p:nvSpPr>
                  <p:cNvPr id="1852" name="正方形/長方形 1851"/>
                  <p:cNvSpPr/>
                  <p:nvPr/>
                </p:nvSpPr>
                <p:spPr>
                  <a:xfrm>
                    <a:off x="397432" y="-2406432"/>
                    <a:ext cx="147090" cy="58392"/>
                  </a:xfrm>
                  <a:prstGeom prst="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3" name="フリーフォーム 1852"/>
                  <p:cNvSpPr/>
                  <p:nvPr/>
                </p:nvSpPr>
                <p:spPr>
                  <a:xfrm>
                    <a:off x="282685" y="-2604562"/>
                    <a:ext cx="293985" cy="231144"/>
                  </a:xfrm>
                  <a:custGeom>
                    <a:avLst/>
                    <a:gdLst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55790 w 481951"/>
                      <a:gd name="connsiteY7" fmla="*/ 287275 h 378933"/>
                      <a:gd name="connsiteX8" fmla="*/ 0 w 481951"/>
                      <a:gd name="connsiteY8" fmla="*/ 203107 h 378933"/>
                      <a:gd name="connsiteX9" fmla="*/ 0 w 481951"/>
                      <a:gd name="connsiteY9" fmla="*/ 203108 h 378933"/>
                      <a:gd name="connsiteX10" fmla="*/ 55790 w 481951"/>
                      <a:gd name="connsiteY10" fmla="*/ 118941 h 378933"/>
                      <a:gd name="connsiteX11" fmla="*/ 59288 w 481951"/>
                      <a:gd name="connsiteY11" fmla="*/ 118234 h 378933"/>
                      <a:gd name="connsiteX12" fmla="*/ 61165 w 481951"/>
                      <a:gd name="connsiteY12" fmla="*/ 112781 h 378933"/>
                      <a:gd name="connsiteX13" fmla="*/ 168887 w 481951"/>
                      <a:gd name="connsiteY13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0 w 481951"/>
                      <a:gd name="connsiteY7" fmla="*/ 203107 h 378933"/>
                      <a:gd name="connsiteX8" fmla="*/ 0 w 481951"/>
                      <a:gd name="connsiteY8" fmla="*/ 203108 h 378933"/>
                      <a:gd name="connsiteX9" fmla="*/ 55790 w 481951"/>
                      <a:gd name="connsiteY9" fmla="*/ 118941 h 378933"/>
                      <a:gd name="connsiteX10" fmla="*/ 59288 w 481951"/>
                      <a:gd name="connsiteY10" fmla="*/ 118234 h 378933"/>
                      <a:gd name="connsiteX11" fmla="*/ 61165 w 481951"/>
                      <a:gd name="connsiteY11" fmla="*/ 112781 h 378933"/>
                      <a:gd name="connsiteX12" fmla="*/ 168887 w 481951"/>
                      <a:gd name="connsiteY12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0 w 481951"/>
                      <a:gd name="connsiteY7" fmla="*/ 203108 h 378933"/>
                      <a:gd name="connsiteX8" fmla="*/ 55790 w 481951"/>
                      <a:gd name="connsiteY8" fmla="*/ 118941 h 378933"/>
                      <a:gd name="connsiteX9" fmla="*/ 59288 w 481951"/>
                      <a:gd name="connsiteY9" fmla="*/ 118234 h 378933"/>
                      <a:gd name="connsiteX10" fmla="*/ 61165 w 481951"/>
                      <a:gd name="connsiteY10" fmla="*/ 112781 h 378933"/>
                      <a:gd name="connsiteX11" fmla="*/ 168887 w 481951"/>
                      <a:gd name="connsiteY11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55790 w 481951"/>
                      <a:gd name="connsiteY7" fmla="*/ 118941 h 378933"/>
                      <a:gd name="connsiteX8" fmla="*/ 59288 w 481951"/>
                      <a:gd name="connsiteY8" fmla="*/ 118234 h 378933"/>
                      <a:gd name="connsiteX9" fmla="*/ 61165 w 481951"/>
                      <a:gd name="connsiteY9" fmla="*/ 112781 h 378933"/>
                      <a:gd name="connsiteX10" fmla="*/ 168887 w 481951"/>
                      <a:gd name="connsiteY10" fmla="*/ 30123 h 378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1951" h="378933">
                        <a:moveTo>
                          <a:pt x="168887" y="30123"/>
                        </a:moveTo>
                        <a:lnTo>
                          <a:pt x="258585" y="6089"/>
                        </a:lnTo>
                        <a:cubicBezTo>
                          <a:pt x="353225" y="-19270"/>
                          <a:pt x="450503" y="36893"/>
                          <a:pt x="475862" y="131534"/>
                        </a:cubicBezTo>
                        <a:cubicBezTo>
                          <a:pt x="501221" y="226174"/>
                          <a:pt x="445057" y="323452"/>
                          <a:pt x="350417" y="348811"/>
                        </a:cubicBezTo>
                        <a:lnTo>
                          <a:pt x="260719" y="372845"/>
                        </a:lnTo>
                        <a:cubicBezTo>
                          <a:pt x="189739" y="391864"/>
                          <a:pt x="117275" y="365027"/>
                          <a:pt x="74781" y="310493"/>
                        </a:cubicBezTo>
                        <a:lnTo>
                          <a:pt x="0" y="203107"/>
                        </a:lnTo>
                        <a:lnTo>
                          <a:pt x="55790" y="118941"/>
                        </a:lnTo>
                        <a:lnTo>
                          <a:pt x="59288" y="118234"/>
                        </a:lnTo>
                        <a:lnTo>
                          <a:pt x="61165" y="112781"/>
                        </a:lnTo>
                        <a:cubicBezTo>
                          <a:pt x="83866" y="73462"/>
                          <a:pt x="121567" y="42803"/>
                          <a:pt x="168887" y="30123"/>
                        </a:cubicBezTo>
                        <a:close/>
                      </a:path>
                    </a:pathLst>
                  </a:cu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4" name="角丸四角形 1853"/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5" name="角丸四角形 1854"/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6" name="角丸四角形 1855"/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7" name="角丸四角形 1856"/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8" name="角丸四角形 1857"/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9" name="角丸四角形 1858"/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0" name="角丸四角形 1859"/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45350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1" name="角丸四角形 1860"/>
                  <p:cNvSpPr/>
                  <p:nvPr/>
                </p:nvSpPr>
                <p:spPr>
                  <a:xfrm rot="5400000">
                    <a:off x="308556" y="-2563196"/>
                    <a:ext cx="75530" cy="1408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831" name="円/楕円 1830"/>
              <p:cNvSpPr/>
              <p:nvPr/>
            </p:nvSpPr>
            <p:spPr>
              <a:xfrm>
                <a:off x="205933" y="-1095454"/>
                <a:ext cx="525685" cy="549043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2" name="円/楕円 1831"/>
              <p:cNvSpPr/>
              <p:nvPr/>
            </p:nvSpPr>
            <p:spPr>
              <a:xfrm>
                <a:off x="152574" y="-1095454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3" name="円/楕円 1832"/>
              <p:cNvSpPr/>
              <p:nvPr/>
            </p:nvSpPr>
            <p:spPr>
              <a:xfrm>
                <a:off x="205933" y="-1051255"/>
                <a:ext cx="525685" cy="549043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4" name="円/楕円 1833"/>
              <p:cNvSpPr/>
              <p:nvPr/>
            </p:nvSpPr>
            <p:spPr>
              <a:xfrm>
                <a:off x="152574" y="-1051255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5" name="円/楕円 1834"/>
              <p:cNvSpPr/>
              <p:nvPr/>
            </p:nvSpPr>
            <p:spPr>
              <a:xfrm rot="20700000">
                <a:off x="82295" y="-75774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6" name="円/楕円 1835"/>
              <p:cNvSpPr/>
              <p:nvPr/>
            </p:nvSpPr>
            <p:spPr>
              <a:xfrm rot="900000" flipH="1">
                <a:off x="626963" y="-75774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7" name="円/楕円 1836"/>
              <p:cNvSpPr/>
              <p:nvPr/>
            </p:nvSpPr>
            <p:spPr>
              <a:xfrm>
                <a:off x="152574" y="-1019518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8" name="台形 1837"/>
              <p:cNvSpPr/>
              <p:nvPr/>
            </p:nvSpPr>
            <p:spPr>
              <a:xfrm rot="10800000">
                <a:off x="391946" y="-266884"/>
                <a:ext cx="104476" cy="68406"/>
              </a:xfrm>
              <a:prstGeom prst="trapezoid">
                <a:avLst/>
              </a:prstGeom>
              <a:pattFill prst="dkHorz">
                <a:fgClr>
                  <a:srgbClr val="5B9BD5"/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9" name="台形 1838"/>
              <p:cNvSpPr/>
              <p:nvPr/>
            </p:nvSpPr>
            <p:spPr>
              <a:xfrm>
                <a:off x="379515" y="-198478"/>
                <a:ext cx="129338" cy="470192"/>
              </a:xfrm>
              <a:prstGeom prst="trapezoid">
                <a:avLst>
                  <a:gd name="adj" fmla="val 27455"/>
                </a:avLst>
              </a:prstGeom>
              <a:pattFill prst="dkHorz">
                <a:fgClr>
                  <a:srgbClr val="5B9BD5"/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0" name="直角三角形 1839"/>
              <p:cNvSpPr/>
              <p:nvPr/>
            </p:nvSpPr>
            <p:spPr>
              <a:xfrm rot="5400000">
                <a:off x="293279" y="-283184"/>
                <a:ext cx="126641" cy="149231"/>
              </a:xfrm>
              <a:prstGeom prst="rtTriangl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1" name="直角三角形 1840"/>
              <p:cNvSpPr/>
              <p:nvPr/>
            </p:nvSpPr>
            <p:spPr>
              <a:xfrm rot="16200000" flipH="1">
                <a:off x="458015" y="-283184"/>
                <a:ext cx="126641" cy="149231"/>
              </a:xfrm>
              <a:prstGeom prst="rtTriangl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2" name="円/楕円 1841"/>
              <p:cNvSpPr/>
              <p:nvPr/>
            </p:nvSpPr>
            <p:spPr>
              <a:xfrm>
                <a:off x="252441" y="-762978"/>
                <a:ext cx="61693" cy="9767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3" name="円/楕円 1842"/>
              <p:cNvSpPr/>
              <p:nvPr/>
            </p:nvSpPr>
            <p:spPr>
              <a:xfrm>
                <a:off x="571529" y="-762978"/>
                <a:ext cx="61693" cy="9767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4" name="フローチャート: 端子 685"/>
              <p:cNvSpPr/>
              <p:nvPr/>
            </p:nvSpPr>
            <p:spPr>
              <a:xfrm rot="900000">
                <a:off x="207808" y="-847324"/>
                <a:ext cx="170314" cy="45719"/>
              </a:xfrm>
              <a:prstGeom prst="flowChartTerminator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5" name="フローチャート: 端子 686"/>
              <p:cNvSpPr/>
              <p:nvPr/>
            </p:nvSpPr>
            <p:spPr>
              <a:xfrm rot="20700000" flipH="1">
                <a:off x="505464" y="-847324"/>
                <a:ext cx="170314" cy="45719"/>
              </a:xfrm>
              <a:prstGeom prst="flowChartTerminator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6" name="弦 1845"/>
              <p:cNvSpPr/>
              <p:nvPr/>
            </p:nvSpPr>
            <p:spPr>
              <a:xfrm>
                <a:off x="326274" y="-516792"/>
                <a:ext cx="229744" cy="148707"/>
              </a:xfrm>
              <a:prstGeom prst="chord">
                <a:avLst>
                  <a:gd name="adj1" fmla="val 20283313"/>
                  <a:gd name="adj2" fmla="val 12154418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7" name="台形 1846"/>
              <p:cNvSpPr/>
              <p:nvPr/>
            </p:nvSpPr>
            <p:spPr>
              <a:xfrm>
                <a:off x="351353" y="-601997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8" name="フリーフォーム 1847"/>
              <p:cNvSpPr/>
              <p:nvPr/>
            </p:nvSpPr>
            <p:spPr>
              <a:xfrm>
                <a:off x="371120" y="-693180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872" name="グループ化 1871"/>
          <p:cNvGrpSpPr/>
          <p:nvPr/>
        </p:nvGrpSpPr>
        <p:grpSpPr>
          <a:xfrm>
            <a:off x="587140" y="2574888"/>
            <a:ext cx="1222013" cy="1786460"/>
            <a:chOff x="-1406523" y="-1508651"/>
            <a:chExt cx="1222013" cy="1786460"/>
          </a:xfrm>
        </p:grpSpPr>
        <p:sp>
          <p:nvSpPr>
            <p:cNvPr id="1873" name="片側の 2 つの角を丸めた四角形 1872"/>
            <p:cNvSpPr/>
            <p:nvPr/>
          </p:nvSpPr>
          <p:spPr>
            <a:xfrm rot="10800000">
              <a:off x="-863013" y="-424760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74" name="グループ化 1873"/>
            <p:cNvGrpSpPr/>
            <p:nvPr/>
          </p:nvGrpSpPr>
          <p:grpSpPr>
            <a:xfrm>
              <a:off x="-1406523" y="-1508651"/>
              <a:ext cx="1222013" cy="1786460"/>
              <a:chOff x="-1406523" y="-1508651"/>
              <a:chExt cx="1222013" cy="1786460"/>
            </a:xfrm>
          </p:grpSpPr>
          <p:grpSp>
            <p:nvGrpSpPr>
              <p:cNvPr id="1875" name="グループ化 1874"/>
              <p:cNvGrpSpPr/>
              <p:nvPr/>
            </p:nvGrpSpPr>
            <p:grpSpPr>
              <a:xfrm>
                <a:off x="-1406523" y="-1508651"/>
                <a:ext cx="1222013" cy="1786460"/>
                <a:chOff x="-645343" y="-2666195"/>
                <a:chExt cx="1222013" cy="1786460"/>
              </a:xfrm>
            </p:grpSpPr>
            <p:sp>
              <p:nvSpPr>
                <p:cNvPr id="1893" name="フリーフォーム 1892"/>
                <p:cNvSpPr/>
                <p:nvPr/>
              </p:nvSpPr>
              <p:spPr>
                <a:xfrm>
                  <a:off x="-612534" y="-2402969"/>
                  <a:ext cx="1157055" cy="1523234"/>
                </a:xfrm>
                <a:custGeom>
                  <a:avLst/>
                  <a:gdLst>
                    <a:gd name="connsiteX0" fmla="*/ 0 w 1157055"/>
                    <a:gd name="connsiteY0" fmla="*/ 0 h 1523234"/>
                    <a:gd name="connsiteX1" fmla="*/ 143669 w 1157055"/>
                    <a:gd name="connsiteY1" fmla="*/ 0 h 1523234"/>
                    <a:gd name="connsiteX2" fmla="*/ 143669 w 1157055"/>
                    <a:gd name="connsiteY2" fmla="*/ 549102 h 1523234"/>
                    <a:gd name="connsiteX3" fmla="*/ 380754 w 1157055"/>
                    <a:gd name="connsiteY3" fmla="*/ 985072 h 1523234"/>
                    <a:gd name="connsiteX4" fmla="*/ 776301 w 1157055"/>
                    <a:gd name="connsiteY4" fmla="*/ 985072 h 1523234"/>
                    <a:gd name="connsiteX5" fmla="*/ 1013386 w 1157055"/>
                    <a:gd name="connsiteY5" fmla="*/ 549102 h 1523234"/>
                    <a:gd name="connsiteX6" fmla="*/ 1013386 w 1157055"/>
                    <a:gd name="connsiteY6" fmla="*/ 0 h 1523234"/>
                    <a:gd name="connsiteX7" fmla="*/ 1157055 w 1157055"/>
                    <a:gd name="connsiteY7" fmla="*/ 0 h 1523234"/>
                    <a:gd name="connsiteX8" fmla="*/ 1157055 w 1157055"/>
                    <a:gd name="connsiteY8" fmla="*/ 619125 h 1523234"/>
                    <a:gd name="connsiteX9" fmla="*/ 877954 w 1157055"/>
                    <a:gd name="connsiteY9" fmla="*/ 1132793 h 1523234"/>
                    <a:gd name="connsiteX10" fmla="*/ 877954 w 1157055"/>
                    <a:gd name="connsiteY10" fmla="*/ 1523234 h 1523234"/>
                    <a:gd name="connsiteX11" fmla="*/ 877597 w 1157055"/>
                    <a:gd name="connsiteY11" fmla="*/ 1523234 h 1523234"/>
                    <a:gd name="connsiteX12" fmla="*/ 279458 w 1157055"/>
                    <a:gd name="connsiteY12" fmla="*/ 1523234 h 1523234"/>
                    <a:gd name="connsiteX13" fmla="*/ 279101 w 1157055"/>
                    <a:gd name="connsiteY13" fmla="*/ 1523234 h 1523234"/>
                    <a:gd name="connsiteX14" fmla="*/ 279101 w 1157055"/>
                    <a:gd name="connsiteY14" fmla="*/ 1132793 h 1523234"/>
                    <a:gd name="connsiteX15" fmla="*/ 0 w 1157055"/>
                    <a:gd name="connsiteY15" fmla="*/ 619125 h 1523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57055" h="1523234">
                      <a:moveTo>
                        <a:pt x="0" y="0"/>
                      </a:moveTo>
                      <a:lnTo>
                        <a:pt x="143669" y="0"/>
                      </a:lnTo>
                      <a:lnTo>
                        <a:pt x="143669" y="549102"/>
                      </a:lnTo>
                      <a:lnTo>
                        <a:pt x="380754" y="985072"/>
                      </a:lnTo>
                      <a:lnTo>
                        <a:pt x="776301" y="985072"/>
                      </a:lnTo>
                      <a:lnTo>
                        <a:pt x="1013386" y="549102"/>
                      </a:lnTo>
                      <a:lnTo>
                        <a:pt x="1013386" y="0"/>
                      </a:lnTo>
                      <a:lnTo>
                        <a:pt x="1157055" y="0"/>
                      </a:lnTo>
                      <a:lnTo>
                        <a:pt x="1157055" y="619125"/>
                      </a:lnTo>
                      <a:lnTo>
                        <a:pt x="877954" y="1132793"/>
                      </a:lnTo>
                      <a:lnTo>
                        <a:pt x="877954" y="1523234"/>
                      </a:lnTo>
                      <a:lnTo>
                        <a:pt x="877597" y="1523234"/>
                      </a:lnTo>
                      <a:lnTo>
                        <a:pt x="279458" y="1523234"/>
                      </a:lnTo>
                      <a:lnTo>
                        <a:pt x="279101" y="1523234"/>
                      </a:lnTo>
                      <a:lnTo>
                        <a:pt x="279101" y="1132793"/>
                      </a:lnTo>
                      <a:lnTo>
                        <a:pt x="0" y="61912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94" name="グループ化 1893"/>
                <p:cNvGrpSpPr/>
                <p:nvPr/>
              </p:nvGrpSpPr>
              <p:grpSpPr>
                <a:xfrm>
                  <a:off x="275883" y="-2666195"/>
                  <a:ext cx="300787" cy="318155"/>
                  <a:chOff x="275883" y="-2666195"/>
                  <a:chExt cx="300787" cy="318155"/>
                </a:xfrm>
              </p:grpSpPr>
              <p:sp>
                <p:nvSpPr>
                  <p:cNvPr id="1906" name="正方形/長方形 1905"/>
                  <p:cNvSpPr/>
                  <p:nvPr/>
                </p:nvSpPr>
                <p:spPr>
                  <a:xfrm>
                    <a:off x="397432" y="-2406432"/>
                    <a:ext cx="147090" cy="58392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7" name="フリーフォーム 1906"/>
                  <p:cNvSpPr/>
                  <p:nvPr/>
                </p:nvSpPr>
                <p:spPr>
                  <a:xfrm>
                    <a:off x="282685" y="-2604562"/>
                    <a:ext cx="293985" cy="231144"/>
                  </a:xfrm>
                  <a:custGeom>
                    <a:avLst/>
                    <a:gdLst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55790 w 481951"/>
                      <a:gd name="connsiteY7" fmla="*/ 287275 h 378933"/>
                      <a:gd name="connsiteX8" fmla="*/ 0 w 481951"/>
                      <a:gd name="connsiteY8" fmla="*/ 203107 h 378933"/>
                      <a:gd name="connsiteX9" fmla="*/ 0 w 481951"/>
                      <a:gd name="connsiteY9" fmla="*/ 203108 h 378933"/>
                      <a:gd name="connsiteX10" fmla="*/ 55790 w 481951"/>
                      <a:gd name="connsiteY10" fmla="*/ 118941 h 378933"/>
                      <a:gd name="connsiteX11" fmla="*/ 59288 w 481951"/>
                      <a:gd name="connsiteY11" fmla="*/ 118234 h 378933"/>
                      <a:gd name="connsiteX12" fmla="*/ 61165 w 481951"/>
                      <a:gd name="connsiteY12" fmla="*/ 112781 h 378933"/>
                      <a:gd name="connsiteX13" fmla="*/ 168887 w 481951"/>
                      <a:gd name="connsiteY13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0 w 481951"/>
                      <a:gd name="connsiteY7" fmla="*/ 203107 h 378933"/>
                      <a:gd name="connsiteX8" fmla="*/ 0 w 481951"/>
                      <a:gd name="connsiteY8" fmla="*/ 203108 h 378933"/>
                      <a:gd name="connsiteX9" fmla="*/ 55790 w 481951"/>
                      <a:gd name="connsiteY9" fmla="*/ 118941 h 378933"/>
                      <a:gd name="connsiteX10" fmla="*/ 59288 w 481951"/>
                      <a:gd name="connsiteY10" fmla="*/ 118234 h 378933"/>
                      <a:gd name="connsiteX11" fmla="*/ 61165 w 481951"/>
                      <a:gd name="connsiteY11" fmla="*/ 112781 h 378933"/>
                      <a:gd name="connsiteX12" fmla="*/ 168887 w 481951"/>
                      <a:gd name="connsiteY12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0 w 481951"/>
                      <a:gd name="connsiteY7" fmla="*/ 203108 h 378933"/>
                      <a:gd name="connsiteX8" fmla="*/ 55790 w 481951"/>
                      <a:gd name="connsiteY8" fmla="*/ 118941 h 378933"/>
                      <a:gd name="connsiteX9" fmla="*/ 59288 w 481951"/>
                      <a:gd name="connsiteY9" fmla="*/ 118234 h 378933"/>
                      <a:gd name="connsiteX10" fmla="*/ 61165 w 481951"/>
                      <a:gd name="connsiteY10" fmla="*/ 112781 h 378933"/>
                      <a:gd name="connsiteX11" fmla="*/ 168887 w 481951"/>
                      <a:gd name="connsiteY11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55790 w 481951"/>
                      <a:gd name="connsiteY7" fmla="*/ 118941 h 378933"/>
                      <a:gd name="connsiteX8" fmla="*/ 59288 w 481951"/>
                      <a:gd name="connsiteY8" fmla="*/ 118234 h 378933"/>
                      <a:gd name="connsiteX9" fmla="*/ 61165 w 481951"/>
                      <a:gd name="connsiteY9" fmla="*/ 112781 h 378933"/>
                      <a:gd name="connsiteX10" fmla="*/ 168887 w 481951"/>
                      <a:gd name="connsiteY10" fmla="*/ 30123 h 378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1951" h="378933">
                        <a:moveTo>
                          <a:pt x="168887" y="30123"/>
                        </a:moveTo>
                        <a:lnTo>
                          <a:pt x="258585" y="6089"/>
                        </a:lnTo>
                        <a:cubicBezTo>
                          <a:pt x="353225" y="-19270"/>
                          <a:pt x="450503" y="36893"/>
                          <a:pt x="475862" y="131534"/>
                        </a:cubicBezTo>
                        <a:cubicBezTo>
                          <a:pt x="501221" y="226174"/>
                          <a:pt x="445057" y="323452"/>
                          <a:pt x="350417" y="348811"/>
                        </a:cubicBezTo>
                        <a:lnTo>
                          <a:pt x="260719" y="372845"/>
                        </a:lnTo>
                        <a:cubicBezTo>
                          <a:pt x="189739" y="391864"/>
                          <a:pt x="117275" y="365027"/>
                          <a:pt x="74781" y="310493"/>
                        </a:cubicBezTo>
                        <a:lnTo>
                          <a:pt x="0" y="203107"/>
                        </a:lnTo>
                        <a:lnTo>
                          <a:pt x="55790" y="118941"/>
                        </a:lnTo>
                        <a:lnTo>
                          <a:pt x="59288" y="118234"/>
                        </a:lnTo>
                        <a:lnTo>
                          <a:pt x="61165" y="112781"/>
                        </a:lnTo>
                        <a:cubicBezTo>
                          <a:pt x="83866" y="73462"/>
                          <a:pt x="121567" y="42803"/>
                          <a:pt x="168887" y="30123"/>
                        </a:cubicBezTo>
                        <a:close/>
                      </a:path>
                    </a:pathLst>
                  </a:cu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8" name="角丸四角形 1907"/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9" name="角丸四角形 1908"/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0" name="角丸四角形 1909"/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1" name="角丸四角形 1910"/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2" name="角丸四角形 1911"/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3" name="角丸四角形 1912"/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4" name="角丸四角形 1913"/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45350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5" name="角丸四角形 1914"/>
                  <p:cNvSpPr/>
                  <p:nvPr/>
                </p:nvSpPr>
                <p:spPr>
                  <a:xfrm rot="5400000">
                    <a:off x="308556" y="-2563196"/>
                    <a:ext cx="75530" cy="1408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95" name="グループ化 1894"/>
                <p:cNvGrpSpPr/>
                <p:nvPr/>
              </p:nvGrpSpPr>
              <p:grpSpPr>
                <a:xfrm flipH="1">
                  <a:off x="-645343" y="-2666195"/>
                  <a:ext cx="300787" cy="318155"/>
                  <a:chOff x="275883" y="-2666195"/>
                  <a:chExt cx="300787" cy="318155"/>
                </a:xfrm>
              </p:grpSpPr>
              <p:sp>
                <p:nvSpPr>
                  <p:cNvPr id="1896" name="正方形/長方形 1895"/>
                  <p:cNvSpPr/>
                  <p:nvPr/>
                </p:nvSpPr>
                <p:spPr>
                  <a:xfrm>
                    <a:off x="397432" y="-2406432"/>
                    <a:ext cx="147090" cy="58392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97" name="フリーフォーム 1896"/>
                  <p:cNvSpPr/>
                  <p:nvPr/>
                </p:nvSpPr>
                <p:spPr>
                  <a:xfrm>
                    <a:off x="282685" y="-2604562"/>
                    <a:ext cx="293985" cy="231144"/>
                  </a:xfrm>
                  <a:custGeom>
                    <a:avLst/>
                    <a:gdLst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55790 w 481951"/>
                      <a:gd name="connsiteY7" fmla="*/ 287275 h 378933"/>
                      <a:gd name="connsiteX8" fmla="*/ 0 w 481951"/>
                      <a:gd name="connsiteY8" fmla="*/ 203107 h 378933"/>
                      <a:gd name="connsiteX9" fmla="*/ 0 w 481951"/>
                      <a:gd name="connsiteY9" fmla="*/ 203108 h 378933"/>
                      <a:gd name="connsiteX10" fmla="*/ 55790 w 481951"/>
                      <a:gd name="connsiteY10" fmla="*/ 118941 h 378933"/>
                      <a:gd name="connsiteX11" fmla="*/ 59288 w 481951"/>
                      <a:gd name="connsiteY11" fmla="*/ 118234 h 378933"/>
                      <a:gd name="connsiteX12" fmla="*/ 61165 w 481951"/>
                      <a:gd name="connsiteY12" fmla="*/ 112781 h 378933"/>
                      <a:gd name="connsiteX13" fmla="*/ 168887 w 481951"/>
                      <a:gd name="connsiteY13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0 w 481951"/>
                      <a:gd name="connsiteY7" fmla="*/ 203107 h 378933"/>
                      <a:gd name="connsiteX8" fmla="*/ 0 w 481951"/>
                      <a:gd name="connsiteY8" fmla="*/ 203108 h 378933"/>
                      <a:gd name="connsiteX9" fmla="*/ 55790 w 481951"/>
                      <a:gd name="connsiteY9" fmla="*/ 118941 h 378933"/>
                      <a:gd name="connsiteX10" fmla="*/ 59288 w 481951"/>
                      <a:gd name="connsiteY10" fmla="*/ 118234 h 378933"/>
                      <a:gd name="connsiteX11" fmla="*/ 61165 w 481951"/>
                      <a:gd name="connsiteY11" fmla="*/ 112781 h 378933"/>
                      <a:gd name="connsiteX12" fmla="*/ 168887 w 481951"/>
                      <a:gd name="connsiteY12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0 w 481951"/>
                      <a:gd name="connsiteY7" fmla="*/ 203108 h 378933"/>
                      <a:gd name="connsiteX8" fmla="*/ 55790 w 481951"/>
                      <a:gd name="connsiteY8" fmla="*/ 118941 h 378933"/>
                      <a:gd name="connsiteX9" fmla="*/ 59288 w 481951"/>
                      <a:gd name="connsiteY9" fmla="*/ 118234 h 378933"/>
                      <a:gd name="connsiteX10" fmla="*/ 61165 w 481951"/>
                      <a:gd name="connsiteY10" fmla="*/ 112781 h 378933"/>
                      <a:gd name="connsiteX11" fmla="*/ 168887 w 481951"/>
                      <a:gd name="connsiteY11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55790 w 481951"/>
                      <a:gd name="connsiteY7" fmla="*/ 118941 h 378933"/>
                      <a:gd name="connsiteX8" fmla="*/ 59288 w 481951"/>
                      <a:gd name="connsiteY8" fmla="*/ 118234 h 378933"/>
                      <a:gd name="connsiteX9" fmla="*/ 61165 w 481951"/>
                      <a:gd name="connsiteY9" fmla="*/ 112781 h 378933"/>
                      <a:gd name="connsiteX10" fmla="*/ 168887 w 481951"/>
                      <a:gd name="connsiteY10" fmla="*/ 30123 h 378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1951" h="378933">
                        <a:moveTo>
                          <a:pt x="168887" y="30123"/>
                        </a:moveTo>
                        <a:lnTo>
                          <a:pt x="258585" y="6089"/>
                        </a:lnTo>
                        <a:cubicBezTo>
                          <a:pt x="353225" y="-19270"/>
                          <a:pt x="450503" y="36893"/>
                          <a:pt x="475862" y="131534"/>
                        </a:cubicBezTo>
                        <a:cubicBezTo>
                          <a:pt x="501221" y="226174"/>
                          <a:pt x="445057" y="323452"/>
                          <a:pt x="350417" y="348811"/>
                        </a:cubicBezTo>
                        <a:lnTo>
                          <a:pt x="260719" y="372845"/>
                        </a:lnTo>
                        <a:cubicBezTo>
                          <a:pt x="189739" y="391864"/>
                          <a:pt x="117275" y="365027"/>
                          <a:pt x="74781" y="310493"/>
                        </a:cubicBezTo>
                        <a:lnTo>
                          <a:pt x="0" y="203107"/>
                        </a:lnTo>
                        <a:lnTo>
                          <a:pt x="55790" y="118941"/>
                        </a:lnTo>
                        <a:lnTo>
                          <a:pt x="59288" y="118234"/>
                        </a:lnTo>
                        <a:lnTo>
                          <a:pt x="61165" y="112781"/>
                        </a:lnTo>
                        <a:cubicBezTo>
                          <a:pt x="83866" y="73462"/>
                          <a:pt x="121567" y="42803"/>
                          <a:pt x="168887" y="30123"/>
                        </a:cubicBezTo>
                        <a:close/>
                      </a:path>
                    </a:pathLst>
                  </a:cu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98" name="角丸四角形 1897"/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99" name="角丸四角形 1898"/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0" name="角丸四角形 1899"/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1" name="角丸四角形 1900"/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2" name="角丸四角形 1901"/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3" name="角丸四角形 1902"/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4" name="角丸四角形 1903"/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45350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5" name="角丸四角形 1904"/>
                  <p:cNvSpPr/>
                  <p:nvPr/>
                </p:nvSpPr>
                <p:spPr>
                  <a:xfrm rot="5400000">
                    <a:off x="308556" y="-2563196"/>
                    <a:ext cx="75530" cy="1408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CB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876" name="フリーフォーム 1875"/>
              <p:cNvSpPr/>
              <p:nvPr/>
            </p:nvSpPr>
            <p:spPr>
              <a:xfrm rot="10800000" flipH="1">
                <a:off x="-1212960" y="-1091734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7" name="円/楕円 838"/>
              <p:cNvSpPr/>
              <p:nvPr/>
            </p:nvSpPr>
            <p:spPr>
              <a:xfrm rot="20700000">
                <a:off x="-1152823" y="-75774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8" name="円/楕円 839"/>
              <p:cNvSpPr/>
              <p:nvPr/>
            </p:nvSpPr>
            <p:spPr>
              <a:xfrm rot="900000" flipH="1">
                <a:off x="-608155" y="-75774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9" name="円/楕円 840"/>
              <p:cNvSpPr/>
              <p:nvPr/>
            </p:nvSpPr>
            <p:spPr>
              <a:xfrm>
                <a:off x="-1082544" y="-1019518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0" name="台形 1879"/>
              <p:cNvSpPr/>
              <p:nvPr/>
            </p:nvSpPr>
            <p:spPr>
              <a:xfrm rot="10800000">
                <a:off x="-843172" y="-266884"/>
                <a:ext cx="104476" cy="68406"/>
              </a:xfrm>
              <a:prstGeom prst="trapezoid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1" name="台形 1880"/>
              <p:cNvSpPr/>
              <p:nvPr/>
            </p:nvSpPr>
            <p:spPr>
              <a:xfrm>
                <a:off x="-855603" y="-198478"/>
                <a:ext cx="129338" cy="470192"/>
              </a:xfrm>
              <a:prstGeom prst="trapezoid">
                <a:avLst>
                  <a:gd name="adj" fmla="val 27455"/>
                </a:avLst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2" name="直角三角形 1881"/>
              <p:cNvSpPr/>
              <p:nvPr/>
            </p:nvSpPr>
            <p:spPr>
              <a:xfrm rot="5400000">
                <a:off x="-941839" y="-283184"/>
                <a:ext cx="126641" cy="149231"/>
              </a:xfrm>
              <a:prstGeom prst="rtTriangl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3" name="直角三角形 1882"/>
              <p:cNvSpPr/>
              <p:nvPr/>
            </p:nvSpPr>
            <p:spPr>
              <a:xfrm rot="16200000" flipH="1">
                <a:off x="-777103" y="-283184"/>
                <a:ext cx="126641" cy="149231"/>
              </a:xfrm>
              <a:prstGeom prst="rtTriangl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4" name="弦 1883"/>
              <p:cNvSpPr/>
              <p:nvPr/>
            </p:nvSpPr>
            <p:spPr>
              <a:xfrm>
                <a:off x="-908844" y="-516792"/>
                <a:ext cx="229744" cy="148707"/>
              </a:xfrm>
              <a:prstGeom prst="chord">
                <a:avLst>
                  <a:gd name="adj1" fmla="val 20283313"/>
                  <a:gd name="adj2" fmla="val 12154418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5" name="フリーフォーム 1884"/>
              <p:cNvSpPr/>
              <p:nvPr/>
            </p:nvSpPr>
            <p:spPr>
              <a:xfrm>
                <a:off x="-834384" y="-65345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6" name="フリーフォーム 1885"/>
              <p:cNvSpPr/>
              <p:nvPr/>
            </p:nvSpPr>
            <p:spPr>
              <a:xfrm rot="10800000" flipH="1" flipV="1">
                <a:off x="-1154564" y="-1186326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7" name="楕円 14"/>
              <p:cNvSpPr/>
              <p:nvPr/>
            </p:nvSpPr>
            <p:spPr>
              <a:xfrm>
                <a:off x="-1042408" y="-766084"/>
                <a:ext cx="178546" cy="17854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8" name="楕円 562"/>
              <p:cNvSpPr/>
              <p:nvPr/>
            </p:nvSpPr>
            <p:spPr>
              <a:xfrm>
                <a:off x="-1006660" y="-730336"/>
                <a:ext cx="107050" cy="1070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9" name="楕円 563"/>
              <p:cNvSpPr/>
              <p:nvPr/>
            </p:nvSpPr>
            <p:spPr>
              <a:xfrm>
                <a:off x="-721733" y="-766084"/>
                <a:ext cx="178546" cy="17854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0" name="楕円 564"/>
              <p:cNvSpPr/>
              <p:nvPr/>
            </p:nvSpPr>
            <p:spPr>
              <a:xfrm>
                <a:off x="-685985" y="-730336"/>
                <a:ext cx="107050" cy="1070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1" name="フリーフォーム 1890"/>
              <p:cNvSpPr/>
              <p:nvPr/>
            </p:nvSpPr>
            <p:spPr>
              <a:xfrm>
                <a:off x="-1051606" y="-827822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2" name="フリーフォーム 1891"/>
              <p:cNvSpPr/>
              <p:nvPr/>
            </p:nvSpPr>
            <p:spPr>
              <a:xfrm>
                <a:off x="-730931" y="-827822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13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6" name="グループ化 1425"/>
          <p:cNvGrpSpPr/>
          <p:nvPr/>
        </p:nvGrpSpPr>
        <p:grpSpPr>
          <a:xfrm>
            <a:off x="761461" y="4522860"/>
            <a:ext cx="1036070" cy="1786460"/>
            <a:chOff x="-459400" y="419905"/>
            <a:chExt cx="1036070" cy="1786460"/>
          </a:xfrm>
        </p:grpSpPr>
        <p:sp>
          <p:nvSpPr>
            <p:cNvPr id="1427" name="フリーフォーム 1426"/>
            <p:cNvSpPr/>
            <p:nvPr/>
          </p:nvSpPr>
          <p:spPr>
            <a:xfrm rot="10800000" flipH="1">
              <a:off x="-459400" y="842917"/>
              <a:ext cx="822595" cy="514927"/>
            </a:xfrm>
            <a:custGeom>
              <a:avLst/>
              <a:gdLst>
                <a:gd name="connsiteX0" fmla="*/ 413004 w 822595"/>
                <a:gd name="connsiteY0" fmla="*/ 390 h 520862"/>
                <a:gd name="connsiteX1" fmla="*/ 411297 w 822595"/>
                <a:gd name="connsiteY1" fmla="*/ 973 h 520862"/>
                <a:gd name="connsiteX2" fmla="*/ 409591 w 822595"/>
                <a:gd name="connsiteY2" fmla="*/ 390 h 520862"/>
                <a:gd name="connsiteX3" fmla="*/ 359975 w 822595"/>
                <a:gd name="connsiteY3" fmla="*/ 28201 h 520862"/>
                <a:gd name="connsiteX4" fmla="*/ 359341 w 822595"/>
                <a:gd name="connsiteY4" fmla="*/ 27539 h 520862"/>
                <a:gd name="connsiteX5" fmla="*/ 338105 w 822595"/>
                <a:gd name="connsiteY5" fmla="*/ 5359 h 520862"/>
                <a:gd name="connsiteX6" fmla="*/ 310757 w 822595"/>
                <a:gd name="connsiteY6" fmla="*/ 711 h 520862"/>
                <a:gd name="connsiteX7" fmla="*/ 287389 w 822595"/>
                <a:gd name="connsiteY7" fmla="*/ 13521 h 520862"/>
                <a:gd name="connsiteX8" fmla="*/ 271434 w 822595"/>
                <a:gd name="connsiteY8" fmla="*/ 39081 h 520862"/>
                <a:gd name="connsiteX9" fmla="*/ 271071 w 822595"/>
                <a:gd name="connsiteY9" fmla="*/ 39662 h 520862"/>
                <a:gd name="connsiteX10" fmla="*/ 189334 w 822595"/>
                <a:gd name="connsiteY10" fmla="*/ 30055 h 520862"/>
                <a:gd name="connsiteX11" fmla="*/ 169245 w 822595"/>
                <a:gd name="connsiteY11" fmla="*/ 60959 h 520862"/>
                <a:gd name="connsiteX12" fmla="*/ 169223 w 822595"/>
                <a:gd name="connsiteY12" fmla="*/ 60993 h 520862"/>
                <a:gd name="connsiteX13" fmla="*/ 68206 w 822595"/>
                <a:gd name="connsiteY13" fmla="*/ 81541 h 520862"/>
                <a:gd name="connsiteX14" fmla="*/ 47441 w 822595"/>
                <a:gd name="connsiteY14" fmla="*/ 171482 h 520862"/>
                <a:gd name="connsiteX15" fmla="*/ 46995 w 822595"/>
                <a:gd name="connsiteY15" fmla="*/ 173134 h 520862"/>
                <a:gd name="connsiteX16" fmla="*/ 380 w 822595"/>
                <a:gd name="connsiteY16" fmla="*/ 235766 h 520862"/>
                <a:gd name="connsiteX17" fmla="*/ 25905 w 822595"/>
                <a:gd name="connsiteY17" fmla="*/ 306231 h 520862"/>
                <a:gd name="connsiteX18" fmla="*/ 13817 w 822595"/>
                <a:gd name="connsiteY18" fmla="*/ 374913 h 520862"/>
                <a:gd name="connsiteX19" fmla="*/ 70387 w 822595"/>
                <a:gd name="connsiteY19" fmla="*/ 425795 h 520862"/>
                <a:gd name="connsiteX20" fmla="*/ 199050 w 822595"/>
                <a:gd name="connsiteY20" fmla="*/ 471519 h 520862"/>
                <a:gd name="connsiteX21" fmla="*/ 285665 w 822595"/>
                <a:gd name="connsiteY21" fmla="*/ 517797 h 520862"/>
                <a:gd name="connsiteX22" fmla="*/ 344573 w 822595"/>
                <a:gd name="connsiteY22" fmla="*/ 441981 h 520862"/>
                <a:gd name="connsiteX23" fmla="*/ 408011 w 822595"/>
                <a:gd name="connsiteY23" fmla="*/ 449246 h 520862"/>
                <a:gd name="connsiteX24" fmla="*/ 411297 w 822595"/>
                <a:gd name="connsiteY24" fmla="*/ 446501 h 520862"/>
                <a:gd name="connsiteX25" fmla="*/ 414584 w 822595"/>
                <a:gd name="connsiteY25" fmla="*/ 449246 h 520862"/>
                <a:gd name="connsiteX26" fmla="*/ 478022 w 822595"/>
                <a:gd name="connsiteY26" fmla="*/ 441981 h 520862"/>
                <a:gd name="connsiteX27" fmla="*/ 536930 w 822595"/>
                <a:gd name="connsiteY27" fmla="*/ 517797 h 520862"/>
                <a:gd name="connsiteX28" fmla="*/ 623545 w 822595"/>
                <a:gd name="connsiteY28" fmla="*/ 471519 h 520862"/>
                <a:gd name="connsiteX29" fmla="*/ 752208 w 822595"/>
                <a:gd name="connsiteY29" fmla="*/ 425795 h 520862"/>
                <a:gd name="connsiteX30" fmla="*/ 808778 w 822595"/>
                <a:gd name="connsiteY30" fmla="*/ 374913 h 520862"/>
                <a:gd name="connsiteX31" fmla="*/ 796690 w 822595"/>
                <a:gd name="connsiteY31" fmla="*/ 306231 h 520862"/>
                <a:gd name="connsiteX32" fmla="*/ 822215 w 822595"/>
                <a:gd name="connsiteY32" fmla="*/ 235766 h 520862"/>
                <a:gd name="connsiteX33" fmla="*/ 775600 w 822595"/>
                <a:gd name="connsiteY33" fmla="*/ 173134 h 520862"/>
                <a:gd name="connsiteX34" fmla="*/ 775154 w 822595"/>
                <a:gd name="connsiteY34" fmla="*/ 171482 h 520862"/>
                <a:gd name="connsiteX35" fmla="*/ 754389 w 822595"/>
                <a:gd name="connsiteY35" fmla="*/ 81541 h 520862"/>
                <a:gd name="connsiteX36" fmla="*/ 653372 w 822595"/>
                <a:gd name="connsiteY36" fmla="*/ 60993 h 520862"/>
                <a:gd name="connsiteX37" fmla="*/ 653350 w 822595"/>
                <a:gd name="connsiteY37" fmla="*/ 60959 h 520862"/>
                <a:gd name="connsiteX38" fmla="*/ 633261 w 822595"/>
                <a:gd name="connsiteY38" fmla="*/ 30055 h 520862"/>
                <a:gd name="connsiteX39" fmla="*/ 551524 w 822595"/>
                <a:gd name="connsiteY39" fmla="*/ 39662 h 520862"/>
                <a:gd name="connsiteX40" fmla="*/ 551161 w 822595"/>
                <a:gd name="connsiteY40" fmla="*/ 39081 h 520862"/>
                <a:gd name="connsiteX41" fmla="*/ 535206 w 822595"/>
                <a:gd name="connsiteY41" fmla="*/ 13521 h 520862"/>
                <a:gd name="connsiteX42" fmla="*/ 511838 w 822595"/>
                <a:gd name="connsiteY42" fmla="*/ 711 h 520862"/>
                <a:gd name="connsiteX43" fmla="*/ 484490 w 822595"/>
                <a:gd name="connsiteY43" fmla="*/ 5359 h 520862"/>
                <a:gd name="connsiteX44" fmla="*/ 463254 w 822595"/>
                <a:gd name="connsiteY44" fmla="*/ 27539 h 520862"/>
                <a:gd name="connsiteX45" fmla="*/ 462620 w 822595"/>
                <a:gd name="connsiteY45" fmla="*/ 28201 h 520862"/>
                <a:gd name="connsiteX46" fmla="*/ 413004 w 822595"/>
                <a:gd name="connsiteY46" fmla="*/ 390 h 520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822595" h="520862">
                  <a:moveTo>
                    <a:pt x="413004" y="390"/>
                  </a:moveTo>
                  <a:lnTo>
                    <a:pt x="411297" y="973"/>
                  </a:lnTo>
                  <a:lnTo>
                    <a:pt x="409591" y="390"/>
                  </a:lnTo>
                  <a:cubicBezTo>
                    <a:pt x="391087" y="-1742"/>
                    <a:pt x="372467" y="8189"/>
                    <a:pt x="359975" y="28201"/>
                  </a:cubicBezTo>
                  <a:lnTo>
                    <a:pt x="359341" y="27539"/>
                  </a:lnTo>
                  <a:lnTo>
                    <a:pt x="338105" y="5359"/>
                  </a:lnTo>
                  <a:cubicBezTo>
                    <a:pt x="329599" y="609"/>
                    <a:pt x="320181" y="-1108"/>
                    <a:pt x="310757" y="711"/>
                  </a:cubicBezTo>
                  <a:cubicBezTo>
                    <a:pt x="302194" y="2362"/>
                    <a:pt x="294204" y="6831"/>
                    <a:pt x="287389" y="13521"/>
                  </a:cubicBezTo>
                  <a:lnTo>
                    <a:pt x="271434" y="39081"/>
                  </a:lnTo>
                  <a:lnTo>
                    <a:pt x="271071" y="39662"/>
                  </a:lnTo>
                  <a:cubicBezTo>
                    <a:pt x="248094" y="8840"/>
                    <a:pt x="213634" y="7148"/>
                    <a:pt x="189334" y="30055"/>
                  </a:cubicBezTo>
                  <a:lnTo>
                    <a:pt x="169245" y="60959"/>
                  </a:lnTo>
                  <a:lnTo>
                    <a:pt x="169223" y="60993"/>
                  </a:lnTo>
                  <a:cubicBezTo>
                    <a:pt x="136189" y="34661"/>
                    <a:pt x="94141" y="43205"/>
                    <a:pt x="68206" y="81541"/>
                  </a:cubicBezTo>
                  <a:cubicBezTo>
                    <a:pt x="51792" y="105813"/>
                    <a:pt x="44175" y="138787"/>
                    <a:pt x="47441" y="171482"/>
                  </a:cubicBezTo>
                  <a:cubicBezTo>
                    <a:pt x="47297" y="172037"/>
                    <a:pt x="47140" y="172579"/>
                    <a:pt x="46995" y="173134"/>
                  </a:cubicBezTo>
                  <a:cubicBezTo>
                    <a:pt x="22675" y="176556"/>
                    <a:pt x="3320" y="202564"/>
                    <a:pt x="380" y="235766"/>
                  </a:cubicBezTo>
                  <a:cubicBezTo>
                    <a:pt x="-2127" y="264123"/>
                    <a:pt x="7900" y="291806"/>
                    <a:pt x="25905" y="306231"/>
                  </a:cubicBezTo>
                  <a:cubicBezTo>
                    <a:pt x="13215" y="324622"/>
                    <a:pt x="8623" y="350726"/>
                    <a:pt x="13817" y="374913"/>
                  </a:cubicBezTo>
                  <a:cubicBezTo>
                    <a:pt x="20988" y="408345"/>
                    <a:pt x="44910" y="429857"/>
                    <a:pt x="70387" y="425795"/>
                  </a:cubicBezTo>
                  <a:cubicBezTo>
                    <a:pt x="96323" y="487584"/>
                    <a:pt x="154363" y="508204"/>
                    <a:pt x="199050" y="471519"/>
                  </a:cubicBezTo>
                  <a:cubicBezTo>
                    <a:pt x="217983" y="510169"/>
                    <a:pt x="252547" y="528632"/>
                    <a:pt x="285665" y="517797"/>
                  </a:cubicBezTo>
                  <a:cubicBezTo>
                    <a:pt x="313769" y="508602"/>
                    <a:pt x="336197" y="479738"/>
                    <a:pt x="344573" y="441981"/>
                  </a:cubicBezTo>
                  <a:cubicBezTo>
                    <a:pt x="363998" y="458467"/>
                    <a:pt x="387645" y="460630"/>
                    <a:pt x="408011" y="449246"/>
                  </a:cubicBezTo>
                  <a:lnTo>
                    <a:pt x="411297" y="446501"/>
                  </a:lnTo>
                  <a:lnTo>
                    <a:pt x="414584" y="449246"/>
                  </a:lnTo>
                  <a:cubicBezTo>
                    <a:pt x="434950" y="460630"/>
                    <a:pt x="458597" y="458467"/>
                    <a:pt x="478022" y="441981"/>
                  </a:cubicBezTo>
                  <a:cubicBezTo>
                    <a:pt x="486397" y="479738"/>
                    <a:pt x="508826" y="508602"/>
                    <a:pt x="536930" y="517797"/>
                  </a:cubicBezTo>
                  <a:cubicBezTo>
                    <a:pt x="570048" y="528632"/>
                    <a:pt x="604612" y="510169"/>
                    <a:pt x="623545" y="471519"/>
                  </a:cubicBezTo>
                  <a:cubicBezTo>
                    <a:pt x="668232" y="508204"/>
                    <a:pt x="726272" y="487584"/>
                    <a:pt x="752208" y="425795"/>
                  </a:cubicBezTo>
                  <a:cubicBezTo>
                    <a:pt x="777685" y="429857"/>
                    <a:pt x="801607" y="408345"/>
                    <a:pt x="808778" y="374913"/>
                  </a:cubicBezTo>
                  <a:cubicBezTo>
                    <a:pt x="813972" y="350726"/>
                    <a:pt x="809380" y="324622"/>
                    <a:pt x="796690" y="306231"/>
                  </a:cubicBezTo>
                  <a:cubicBezTo>
                    <a:pt x="814695" y="291806"/>
                    <a:pt x="824722" y="264123"/>
                    <a:pt x="822215" y="235766"/>
                  </a:cubicBezTo>
                  <a:cubicBezTo>
                    <a:pt x="819275" y="202564"/>
                    <a:pt x="799920" y="176556"/>
                    <a:pt x="775600" y="173134"/>
                  </a:cubicBezTo>
                  <a:cubicBezTo>
                    <a:pt x="775455" y="172579"/>
                    <a:pt x="775298" y="172037"/>
                    <a:pt x="775154" y="171482"/>
                  </a:cubicBezTo>
                  <a:cubicBezTo>
                    <a:pt x="778420" y="138787"/>
                    <a:pt x="770803" y="105813"/>
                    <a:pt x="754389" y="81541"/>
                  </a:cubicBezTo>
                  <a:cubicBezTo>
                    <a:pt x="728454" y="43205"/>
                    <a:pt x="686406" y="34661"/>
                    <a:pt x="653372" y="60993"/>
                  </a:cubicBezTo>
                  <a:lnTo>
                    <a:pt x="653350" y="60959"/>
                  </a:lnTo>
                  <a:lnTo>
                    <a:pt x="633261" y="30055"/>
                  </a:lnTo>
                  <a:cubicBezTo>
                    <a:pt x="608961" y="7148"/>
                    <a:pt x="574501" y="8840"/>
                    <a:pt x="551524" y="39662"/>
                  </a:cubicBezTo>
                  <a:lnTo>
                    <a:pt x="551161" y="39081"/>
                  </a:lnTo>
                  <a:lnTo>
                    <a:pt x="535206" y="13521"/>
                  </a:lnTo>
                  <a:cubicBezTo>
                    <a:pt x="528391" y="6831"/>
                    <a:pt x="520401" y="2362"/>
                    <a:pt x="511838" y="711"/>
                  </a:cubicBezTo>
                  <a:cubicBezTo>
                    <a:pt x="502414" y="-1108"/>
                    <a:pt x="492996" y="609"/>
                    <a:pt x="484490" y="5359"/>
                  </a:cubicBezTo>
                  <a:lnTo>
                    <a:pt x="463254" y="27539"/>
                  </a:lnTo>
                  <a:lnTo>
                    <a:pt x="462620" y="28201"/>
                  </a:lnTo>
                  <a:cubicBezTo>
                    <a:pt x="450128" y="8189"/>
                    <a:pt x="431508" y="-1742"/>
                    <a:pt x="413004" y="39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8" name="片側の 2 つの角を丸めた四角形 1427"/>
            <p:cNvSpPr/>
            <p:nvPr/>
          </p:nvSpPr>
          <p:spPr>
            <a:xfrm rot="10800000">
              <a:off x="-109453" y="1509891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29" name="フリーフォーム 1428"/>
            <p:cNvSpPr/>
            <p:nvPr/>
          </p:nvSpPr>
          <p:spPr>
            <a:xfrm>
              <a:off x="-333076" y="683131"/>
              <a:ext cx="877597" cy="1523234"/>
            </a:xfrm>
            <a:custGeom>
              <a:avLst/>
              <a:gdLst>
                <a:gd name="connsiteX0" fmla="*/ 733928 w 877597"/>
                <a:gd name="connsiteY0" fmla="*/ 0 h 1523234"/>
                <a:gd name="connsiteX1" fmla="*/ 877597 w 877597"/>
                <a:gd name="connsiteY1" fmla="*/ 0 h 1523234"/>
                <a:gd name="connsiteX2" fmla="*/ 877597 w 877597"/>
                <a:gd name="connsiteY2" fmla="*/ 619125 h 1523234"/>
                <a:gd name="connsiteX3" fmla="*/ 598496 w 877597"/>
                <a:gd name="connsiteY3" fmla="*/ 1132793 h 1523234"/>
                <a:gd name="connsiteX4" fmla="*/ 598496 w 877597"/>
                <a:gd name="connsiteY4" fmla="*/ 1523234 h 1523234"/>
                <a:gd name="connsiteX5" fmla="*/ 0 w 877597"/>
                <a:gd name="connsiteY5" fmla="*/ 1523234 h 1523234"/>
                <a:gd name="connsiteX6" fmla="*/ 0 w 877597"/>
                <a:gd name="connsiteY6" fmla="*/ 1074767 h 1523234"/>
                <a:gd name="connsiteX7" fmla="*/ 89695 w 877597"/>
                <a:gd name="connsiteY7" fmla="*/ 985072 h 1523234"/>
                <a:gd name="connsiteX8" fmla="*/ 496843 w 877597"/>
                <a:gd name="connsiteY8" fmla="*/ 985072 h 1523234"/>
                <a:gd name="connsiteX9" fmla="*/ 733928 w 877597"/>
                <a:gd name="connsiteY9" fmla="*/ 549102 h 152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77597" h="1523234">
                  <a:moveTo>
                    <a:pt x="733928" y="0"/>
                  </a:moveTo>
                  <a:lnTo>
                    <a:pt x="877597" y="0"/>
                  </a:lnTo>
                  <a:lnTo>
                    <a:pt x="877597" y="619125"/>
                  </a:lnTo>
                  <a:lnTo>
                    <a:pt x="598496" y="1132793"/>
                  </a:lnTo>
                  <a:lnTo>
                    <a:pt x="598496" y="1523234"/>
                  </a:lnTo>
                  <a:lnTo>
                    <a:pt x="0" y="1523234"/>
                  </a:lnTo>
                  <a:lnTo>
                    <a:pt x="0" y="1074767"/>
                  </a:lnTo>
                  <a:cubicBezTo>
                    <a:pt x="0" y="1025230"/>
                    <a:pt x="40158" y="985072"/>
                    <a:pt x="89695" y="985072"/>
                  </a:cubicBezTo>
                  <a:lnTo>
                    <a:pt x="496843" y="985072"/>
                  </a:lnTo>
                  <a:lnTo>
                    <a:pt x="733928" y="549102"/>
                  </a:lnTo>
                  <a:close/>
                </a:path>
              </a:pathLst>
            </a:cu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0" name="円/楕円 838"/>
            <p:cNvSpPr/>
            <p:nvPr/>
          </p:nvSpPr>
          <p:spPr>
            <a:xfrm rot="20700000">
              <a:off x="-399263" y="1176905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1" name="円/楕円 839"/>
            <p:cNvSpPr/>
            <p:nvPr/>
          </p:nvSpPr>
          <p:spPr>
            <a:xfrm rot="900000" flipH="1">
              <a:off x="145405" y="1176906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2" name="円/楕円 840"/>
            <p:cNvSpPr/>
            <p:nvPr/>
          </p:nvSpPr>
          <p:spPr>
            <a:xfrm>
              <a:off x="-328984" y="915133"/>
              <a:ext cx="579044" cy="7093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3" name="台形 1432"/>
            <p:cNvSpPr/>
            <p:nvPr/>
          </p:nvSpPr>
          <p:spPr>
            <a:xfrm rot="10800000">
              <a:off x="-89612" y="1667767"/>
              <a:ext cx="104476" cy="68406"/>
            </a:xfrm>
            <a:prstGeom prst="trapezoid">
              <a:avLst/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4" name="台形 1433"/>
            <p:cNvSpPr/>
            <p:nvPr/>
          </p:nvSpPr>
          <p:spPr>
            <a:xfrm>
              <a:off x="-102043" y="1736173"/>
              <a:ext cx="129338" cy="470192"/>
            </a:xfrm>
            <a:prstGeom prst="trapezoid">
              <a:avLst>
                <a:gd name="adj" fmla="val 27455"/>
              </a:avLst>
            </a:prstGeom>
            <a:solidFill>
              <a:srgbClr val="5B9BD5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5" name="直角三角形 1434"/>
            <p:cNvSpPr/>
            <p:nvPr/>
          </p:nvSpPr>
          <p:spPr>
            <a:xfrm rot="5400000">
              <a:off x="-188279" y="1651467"/>
              <a:ext cx="126641" cy="149231"/>
            </a:xfrm>
            <a:prstGeom prst="rtTriangl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6" name="直角三角形 1435"/>
            <p:cNvSpPr/>
            <p:nvPr/>
          </p:nvSpPr>
          <p:spPr>
            <a:xfrm rot="16200000" flipH="1">
              <a:off x="-23543" y="1651467"/>
              <a:ext cx="126641" cy="149231"/>
            </a:xfrm>
            <a:prstGeom prst="rtTriangle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7" name="正方形/長方形 1436"/>
            <p:cNvSpPr/>
            <p:nvPr/>
          </p:nvSpPr>
          <p:spPr>
            <a:xfrm>
              <a:off x="397432" y="679668"/>
              <a:ext cx="147090" cy="58392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8" name="フリーフォーム 1437"/>
            <p:cNvSpPr/>
            <p:nvPr/>
          </p:nvSpPr>
          <p:spPr>
            <a:xfrm>
              <a:off x="282685" y="481538"/>
              <a:ext cx="293985" cy="231144"/>
            </a:xfrm>
            <a:custGeom>
              <a:avLst/>
              <a:gdLst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55790 w 481951"/>
                <a:gd name="connsiteY7" fmla="*/ 287275 h 378933"/>
                <a:gd name="connsiteX8" fmla="*/ 0 w 481951"/>
                <a:gd name="connsiteY8" fmla="*/ 203107 h 378933"/>
                <a:gd name="connsiteX9" fmla="*/ 0 w 481951"/>
                <a:gd name="connsiteY9" fmla="*/ 203108 h 378933"/>
                <a:gd name="connsiteX10" fmla="*/ 55790 w 481951"/>
                <a:gd name="connsiteY10" fmla="*/ 118941 h 378933"/>
                <a:gd name="connsiteX11" fmla="*/ 59288 w 481951"/>
                <a:gd name="connsiteY11" fmla="*/ 118234 h 378933"/>
                <a:gd name="connsiteX12" fmla="*/ 61165 w 481951"/>
                <a:gd name="connsiteY12" fmla="*/ 112781 h 378933"/>
                <a:gd name="connsiteX13" fmla="*/ 168887 w 481951"/>
                <a:gd name="connsiteY13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0 w 481951"/>
                <a:gd name="connsiteY7" fmla="*/ 203107 h 378933"/>
                <a:gd name="connsiteX8" fmla="*/ 0 w 481951"/>
                <a:gd name="connsiteY8" fmla="*/ 203108 h 378933"/>
                <a:gd name="connsiteX9" fmla="*/ 55790 w 481951"/>
                <a:gd name="connsiteY9" fmla="*/ 118941 h 378933"/>
                <a:gd name="connsiteX10" fmla="*/ 59288 w 481951"/>
                <a:gd name="connsiteY10" fmla="*/ 118234 h 378933"/>
                <a:gd name="connsiteX11" fmla="*/ 61165 w 481951"/>
                <a:gd name="connsiteY11" fmla="*/ 112781 h 378933"/>
                <a:gd name="connsiteX12" fmla="*/ 168887 w 481951"/>
                <a:gd name="connsiteY12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0 w 481951"/>
                <a:gd name="connsiteY7" fmla="*/ 203108 h 378933"/>
                <a:gd name="connsiteX8" fmla="*/ 55790 w 481951"/>
                <a:gd name="connsiteY8" fmla="*/ 118941 h 378933"/>
                <a:gd name="connsiteX9" fmla="*/ 59288 w 481951"/>
                <a:gd name="connsiteY9" fmla="*/ 118234 h 378933"/>
                <a:gd name="connsiteX10" fmla="*/ 61165 w 481951"/>
                <a:gd name="connsiteY10" fmla="*/ 112781 h 378933"/>
                <a:gd name="connsiteX11" fmla="*/ 168887 w 481951"/>
                <a:gd name="connsiteY11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55790 w 481951"/>
                <a:gd name="connsiteY7" fmla="*/ 118941 h 378933"/>
                <a:gd name="connsiteX8" fmla="*/ 59288 w 481951"/>
                <a:gd name="connsiteY8" fmla="*/ 118234 h 378933"/>
                <a:gd name="connsiteX9" fmla="*/ 61165 w 481951"/>
                <a:gd name="connsiteY9" fmla="*/ 112781 h 378933"/>
                <a:gd name="connsiteX10" fmla="*/ 168887 w 481951"/>
                <a:gd name="connsiteY10" fmla="*/ 30123 h 37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51" h="378933">
                  <a:moveTo>
                    <a:pt x="168887" y="30123"/>
                  </a:moveTo>
                  <a:lnTo>
                    <a:pt x="258585" y="6089"/>
                  </a:lnTo>
                  <a:cubicBezTo>
                    <a:pt x="353225" y="-19270"/>
                    <a:pt x="450503" y="36893"/>
                    <a:pt x="475862" y="131534"/>
                  </a:cubicBezTo>
                  <a:cubicBezTo>
                    <a:pt x="501221" y="226174"/>
                    <a:pt x="445057" y="323452"/>
                    <a:pt x="350417" y="348811"/>
                  </a:cubicBezTo>
                  <a:lnTo>
                    <a:pt x="260719" y="372845"/>
                  </a:lnTo>
                  <a:cubicBezTo>
                    <a:pt x="189739" y="391864"/>
                    <a:pt x="117275" y="365027"/>
                    <a:pt x="74781" y="310493"/>
                  </a:cubicBezTo>
                  <a:lnTo>
                    <a:pt x="0" y="203107"/>
                  </a:lnTo>
                  <a:lnTo>
                    <a:pt x="55790" y="118941"/>
                  </a:lnTo>
                  <a:lnTo>
                    <a:pt x="59288" y="118234"/>
                  </a:lnTo>
                  <a:lnTo>
                    <a:pt x="61165" y="112781"/>
                  </a:lnTo>
                  <a:cubicBezTo>
                    <a:pt x="83866" y="73462"/>
                    <a:pt x="121567" y="42803"/>
                    <a:pt x="168887" y="30123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39" name="角丸四角形 1438"/>
            <p:cNvSpPr/>
            <p:nvPr/>
          </p:nvSpPr>
          <p:spPr>
            <a:xfrm rot="20700000">
              <a:off x="496484" y="439547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0" name="角丸四角形 1439"/>
            <p:cNvSpPr/>
            <p:nvPr/>
          </p:nvSpPr>
          <p:spPr>
            <a:xfrm rot="20700000">
              <a:off x="436153" y="455713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1" name="角丸四角形 1440"/>
            <p:cNvSpPr/>
            <p:nvPr/>
          </p:nvSpPr>
          <p:spPr>
            <a:xfrm rot="20700000">
              <a:off x="375823" y="471878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2" name="角丸四角形 1441"/>
            <p:cNvSpPr/>
            <p:nvPr/>
          </p:nvSpPr>
          <p:spPr>
            <a:xfrm rot="20700000">
              <a:off x="491220" y="419905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3" name="角丸四角形 1442"/>
            <p:cNvSpPr/>
            <p:nvPr/>
          </p:nvSpPr>
          <p:spPr>
            <a:xfrm rot="20700000">
              <a:off x="430890" y="436071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4" name="角丸四角形 1443"/>
            <p:cNvSpPr/>
            <p:nvPr/>
          </p:nvSpPr>
          <p:spPr>
            <a:xfrm rot="20700000">
              <a:off x="370560" y="452236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5" name="角丸四角形 1444"/>
            <p:cNvSpPr/>
            <p:nvPr/>
          </p:nvSpPr>
          <p:spPr>
            <a:xfrm rot="20700000">
              <a:off x="310229" y="468402"/>
              <a:ext cx="62459" cy="148071"/>
            </a:xfrm>
            <a:prstGeom prst="roundRect">
              <a:avLst>
                <a:gd name="adj" fmla="val 45350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6" name="角丸四角形 1445"/>
            <p:cNvSpPr/>
            <p:nvPr/>
          </p:nvSpPr>
          <p:spPr>
            <a:xfrm rot="5400000">
              <a:off x="308556" y="522904"/>
              <a:ext cx="75530" cy="140875"/>
            </a:xfrm>
            <a:prstGeom prst="roundRect">
              <a:avLst>
                <a:gd name="adj" fmla="val 50000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7" name="弦 1446"/>
            <p:cNvSpPr/>
            <p:nvPr/>
          </p:nvSpPr>
          <p:spPr>
            <a:xfrm>
              <a:off x="-155284" y="1417859"/>
              <a:ext cx="229744" cy="148707"/>
            </a:xfrm>
            <a:prstGeom prst="chord">
              <a:avLst>
                <a:gd name="adj1" fmla="val 20283313"/>
                <a:gd name="adj2" fmla="val 12154418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8" name="フリーフォーム 1447"/>
            <p:cNvSpPr/>
            <p:nvPr/>
          </p:nvSpPr>
          <p:spPr>
            <a:xfrm>
              <a:off x="-80824" y="1281196"/>
              <a:ext cx="80824" cy="142045"/>
            </a:xfrm>
            <a:custGeom>
              <a:avLst/>
              <a:gdLst>
                <a:gd name="connsiteX0" fmla="*/ 43013 w 140052"/>
                <a:gd name="connsiteY0" fmla="*/ 0 h 142045"/>
                <a:gd name="connsiteX1" fmla="*/ 97039 w 140052"/>
                <a:gd name="connsiteY1" fmla="*/ 0 h 142045"/>
                <a:gd name="connsiteX2" fmla="*/ 119542 w 140052"/>
                <a:gd name="connsiteY2" fmla="*/ 22503 h 142045"/>
                <a:gd name="connsiteX3" fmla="*/ 119542 w 140052"/>
                <a:gd name="connsiteY3" fmla="*/ 121535 h 142045"/>
                <a:gd name="connsiteX4" fmla="*/ 20510 w 140052"/>
                <a:gd name="connsiteY4" fmla="*/ 121535 h 142045"/>
                <a:gd name="connsiteX5" fmla="*/ 20510 w 140052"/>
                <a:gd name="connsiteY5" fmla="*/ 22503 h 142045"/>
                <a:gd name="connsiteX0" fmla="*/ 97039 w 188479"/>
                <a:gd name="connsiteY0" fmla="*/ 0 h 142045"/>
                <a:gd name="connsiteX1" fmla="*/ 119542 w 188479"/>
                <a:gd name="connsiteY1" fmla="*/ 22503 h 142045"/>
                <a:gd name="connsiteX2" fmla="*/ 119542 w 188479"/>
                <a:gd name="connsiteY2" fmla="*/ 121535 h 142045"/>
                <a:gd name="connsiteX3" fmla="*/ 20510 w 188479"/>
                <a:gd name="connsiteY3" fmla="*/ 121535 h 142045"/>
                <a:gd name="connsiteX4" fmla="*/ 20510 w 188479"/>
                <a:gd name="connsiteY4" fmla="*/ 22503 h 142045"/>
                <a:gd name="connsiteX5" fmla="*/ 43013 w 188479"/>
                <a:gd name="connsiteY5" fmla="*/ 0 h 142045"/>
                <a:gd name="connsiteX6" fmla="*/ 188479 w 188479"/>
                <a:gd name="connsiteY6" fmla="*/ 91440 h 142045"/>
                <a:gd name="connsiteX0" fmla="*/ 97039 w 140052"/>
                <a:gd name="connsiteY0" fmla="*/ 0 h 142045"/>
                <a:gd name="connsiteX1" fmla="*/ 119542 w 140052"/>
                <a:gd name="connsiteY1" fmla="*/ 22503 h 142045"/>
                <a:gd name="connsiteX2" fmla="*/ 119542 w 140052"/>
                <a:gd name="connsiteY2" fmla="*/ 121535 h 142045"/>
                <a:gd name="connsiteX3" fmla="*/ 20510 w 140052"/>
                <a:gd name="connsiteY3" fmla="*/ 121535 h 142045"/>
                <a:gd name="connsiteX4" fmla="*/ 20510 w 140052"/>
                <a:gd name="connsiteY4" fmla="*/ 22503 h 142045"/>
                <a:gd name="connsiteX5" fmla="*/ 43013 w 140052"/>
                <a:gd name="connsiteY5" fmla="*/ 0 h 14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052" h="142045">
                  <a:moveTo>
                    <a:pt x="97039" y="0"/>
                  </a:moveTo>
                  <a:lnTo>
                    <a:pt x="119542" y="22503"/>
                  </a:lnTo>
                  <a:cubicBezTo>
                    <a:pt x="146889" y="49850"/>
                    <a:pt x="146889" y="94188"/>
                    <a:pt x="119542" y="121535"/>
                  </a:cubicBezTo>
                  <a:cubicBezTo>
                    <a:pt x="92195" y="148882"/>
                    <a:pt x="47857" y="148882"/>
                    <a:pt x="20510" y="121535"/>
                  </a:cubicBezTo>
                  <a:cubicBezTo>
                    <a:pt x="-6837" y="94188"/>
                    <a:pt x="-6837" y="49850"/>
                    <a:pt x="20510" y="22503"/>
                  </a:cubicBezTo>
                  <a:lnTo>
                    <a:pt x="43013" y="0"/>
                  </a:lnTo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49" name="フリーフォーム 1448"/>
            <p:cNvSpPr/>
            <p:nvPr/>
          </p:nvSpPr>
          <p:spPr>
            <a:xfrm rot="10800000" flipH="1" flipV="1">
              <a:off x="-401004" y="748325"/>
              <a:ext cx="705804" cy="395862"/>
            </a:xfrm>
            <a:custGeom>
              <a:avLst/>
              <a:gdLst>
                <a:gd name="connsiteX0" fmla="*/ 413004 w 822595"/>
                <a:gd name="connsiteY0" fmla="*/ 390 h 520862"/>
                <a:gd name="connsiteX1" fmla="*/ 411297 w 822595"/>
                <a:gd name="connsiteY1" fmla="*/ 973 h 520862"/>
                <a:gd name="connsiteX2" fmla="*/ 409591 w 822595"/>
                <a:gd name="connsiteY2" fmla="*/ 390 h 520862"/>
                <a:gd name="connsiteX3" fmla="*/ 359975 w 822595"/>
                <a:gd name="connsiteY3" fmla="*/ 28201 h 520862"/>
                <a:gd name="connsiteX4" fmla="*/ 359341 w 822595"/>
                <a:gd name="connsiteY4" fmla="*/ 27539 h 520862"/>
                <a:gd name="connsiteX5" fmla="*/ 338105 w 822595"/>
                <a:gd name="connsiteY5" fmla="*/ 5359 h 520862"/>
                <a:gd name="connsiteX6" fmla="*/ 310757 w 822595"/>
                <a:gd name="connsiteY6" fmla="*/ 711 h 520862"/>
                <a:gd name="connsiteX7" fmla="*/ 287389 w 822595"/>
                <a:gd name="connsiteY7" fmla="*/ 13521 h 520862"/>
                <a:gd name="connsiteX8" fmla="*/ 271434 w 822595"/>
                <a:gd name="connsiteY8" fmla="*/ 39081 h 520862"/>
                <a:gd name="connsiteX9" fmla="*/ 271071 w 822595"/>
                <a:gd name="connsiteY9" fmla="*/ 39662 h 520862"/>
                <a:gd name="connsiteX10" fmla="*/ 189334 w 822595"/>
                <a:gd name="connsiteY10" fmla="*/ 30055 h 520862"/>
                <a:gd name="connsiteX11" fmla="*/ 169245 w 822595"/>
                <a:gd name="connsiteY11" fmla="*/ 60959 h 520862"/>
                <a:gd name="connsiteX12" fmla="*/ 169223 w 822595"/>
                <a:gd name="connsiteY12" fmla="*/ 60993 h 520862"/>
                <a:gd name="connsiteX13" fmla="*/ 68206 w 822595"/>
                <a:gd name="connsiteY13" fmla="*/ 81541 h 520862"/>
                <a:gd name="connsiteX14" fmla="*/ 47441 w 822595"/>
                <a:gd name="connsiteY14" fmla="*/ 171482 h 520862"/>
                <a:gd name="connsiteX15" fmla="*/ 46995 w 822595"/>
                <a:gd name="connsiteY15" fmla="*/ 173134 h 520862"/>
                <a:gd name="connsiteX16" fmla="*/ 380 w 822595"/>
                <a:gd name="connsiteY16" fmla="*/ 235766 h 520862"/>
                <a:gd name="connsiteX17" fmla="*/ 25905 w 822595"/>
                <a:gd name="connsiteY17" fmla="*/ 306231 h 520862"/>
                <a:gd name="connsiteX18" fmla="*/ 13817 w 822595"/>
                <a:gd name="connsiteY18" fmla="*/ 374913 h 520862"/>
                <a:gd name="connsiteX19" fmla="*/ 70387 w 822595"/>
                <a:gd name="connsiteY19" fmla="*/ 425795 h 520862"/>
                <a:gd name="connsiteX20" fmla="*/ 199050 w 822595"/>
                <a:gd name="connsiteY20" fmla="*/ 471519 h 520862"/>
                <a:gd name="connsiteX21" fmla="*/ 285665 w 822595"/>
                <a:gd name="connsiteY21" fmla="*/ 517797 h 520862"/>
                <a:gd name="connsiteX22" fmla="*/ 344573 w 822595"/>
                <a:gd name="connsiteY22" fmla="*/ 441981 h 520862"/>
                <a:gd name="connsiteX23" fmla="*/ 408011 w 822595"/>
                <a:gd name="connsiteY23" fmla="*/ 449246 h 520862"/>
                <a:gd name="connsiteX24" fmla="*/ 411297 w 822595"/>
                <a:gd name="connsiteY24" fmla="*/ 446501 h 520862"/>
                <a:gd name="connsiteX25" fmla="*/ 414584 w 822595"/>
                <a:gd name="connsiteY25" fmla="*/ 449246 h 520862"/>
                <a:gd name="connsiteX26" fmla="*/ 478022 w 822595"/>
                <a:gd name="connsiteY26" fmla="*/ 441981 h 520862"/>
                <a:gd name="connsiteX27" fmla="*/ 536930 w 822595"/>
                <a:gd name="connsiteY27" fmla="*/ 517797 h 520862"/>
                <a:gd name="connsiteX28" fmla="*/ 623545 w 822595"/>
                <a:gd name="connsiteY28" fmla="*/ 471519 h 520862"/>
                <a:gd name="connsiteX29" fmla="*/ 752208 w 822595"/>
                <a:gd name="connsiteY29" fmla="*/ 425795 h 520862"/>
                <a:gd name="connsiteX30" fmla="*/ 808778 w 822595"/>
                <a:gd name="connsiteY30" fmla="*/ 374913 h 520862"/>
                <a:gd name="connsiteX31" fmla="*/ 796690 w 822595"/>
                <a:gd name="connsiteY31" fmla="*/ 306231 h 520862"/>
                <a:gd name="connsiteX32" fmla="*/ 822215 w 822595"/>
                <a:gd name="connsiteY32" fmla="*/ 235766 h 520862"/>
                <a:gd name="connsiteX33" fmla="*/ 775600 w 822595"/>
                <a:gd name="connsiteY33" fmla="*/ 173134 h 520862"/>
                <a:gd name="connsiteX34" fmla="*/ 775154 w 822595"/>
                <a:gd name="connsiteY34" fmla="*/ 171482 h 520862"/>
                <a:gd name="connsiteX35" fmla="*/ 754389 w 822595"/>
                <a:gd name="connsiteY35" fmla="*/ 81541 h 520862"/>
                <a:gd name="connsiteX36" fmla="*/ 653372 w 822595"/>
                <a:gd name="connsiteY36" fmla="*/ 60993 h 520862"/>
                <a:gd name="connsiteX37" fmla="*/ 653350 w 822595"/>
                <a:gd name="connsiteY37" fmla="*/ 60959 h 520862"/>
                <a:gd name="connsiteX38" fmla="*/ 633261 w 822595"/>
                <a:gd name="connsiteY38" fmla="*/ 30055 h 520862"/>
                <a:gd name="connsiteX39" fmla="*/ 551524 w 822595"/>
                <a:gd name="connsiteY39" fmla="*/ 39662 h 520862"/>
                <a:gd name="connsiteX40" fmla="*/ 551161 w 822595"/>
                <a:gd name="connsiteY40" fmla="*/ 39081 h 520862"/>
                <a:gd name="connsiteX41" fmla="*/ 535206 w 822595"/>
                <a:gd name="connsiteY41" fmla="*/ 13521 h 520862"/>
                <a:gd name="connsiteX42" fmla="*/ 511838 w 822595"/>
                <a:gd name="connsiteY42" fmla="*/ 711 h 520862"/>
                <a:gd name="connsiteX43" fmla="*/ 484490 w 822595"/>
                <a:gd name="connsiteY43" fmla="*/ 5359 h 520862"/>
                <a:gd name="connsiteX44" fmla="*/ 463254 w 822595"/>
                <a:gd name="connsiteY44" fmla="*/ 27539 h 520862"/>
                <a:gd name="connsiteX45" fmla="*/ 462620 w 822595"/>
                <a:gd name="connsiteY45" fmla="*/ 28201 h 520862"/>
                <a:gd name="connsiteX46" fmla="*/ 413004 w 822595"/>
                <a:gd name="connsiteY46" fmla="*/ 390 h 520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822595" h="520862">
                  <a:moveTo>
                    <a:pt x="413004" y="390"/>
                  </a:moveTo>
                  <a:lnTo>
                    <a:pt x="411297" y="973"/>
                  </a:lnTo>
                  <a:lnTo>
                    <a:pt x="409591" y="390"/>
                  </a:lnTo>
                  <a:cubicBezTo>
                    <a:pt x="391087" y="-1742"/>
                    <a:pt x="372467" y="8189"/>
                    <a:pt x="359975" y="28201"/>
                  </a:cubicBezTo>
                  <a:lnTo>
                    <a:pt x="359341" y="27539"/>
                  </a:lnTo>
                  <a:lnTo>
                    <a:pt x="338105" y="5359"/>
                  </a:lnTo>
                  <a:cubicBezTo>
                    <a:pt x="329599" y="609"/>
                    <a:pt x="320181" y="-1108"/>
                    <a:pt x="310757" y="711"/>
                  </a:cubicBezTo>
                  <a:cubicBezTo>
                    <a:pt x="302194" y="2362"/>
                    <a:pt x="294204" y="6831"/>
                    <a:pt x="287389" y="13521"/>
                  </a:cubicBezTo>
                  <a:lnTo>
                    <a:pt x="271434" y="39081"/>
                  </a:lnTo>
                  <a:lnTo>
                    <a:pt x="271071" y="39662"/>
                  </a:lnTo>
                  <a:cubicBezTo>
                    <a:pt x="248094" y="8840"/>
                    <a:pt x="213634" y="7148"/>
                    <a:pt x="189334" y="30055"/>
                  </a:cubicBezTo>
                  <a:lnTo>
                    <a:pt x="169245" y="60959"/>
                  </a:lnTo>
                  <a:lnTo>
                    <a:pt x="169223" y="60993"/>
                  </a:lnTo>
                  <a:cubicBezTo>
                    <a:pt x="136189" y="34661"/>
                    <a:pt x="94141" y="43205"/>
                    <a:pt x="68206" y="81541"/>
                  </a:cubicBezTo>
                  <a:cubicBezTo>
                    <a:pt x="51792" y="105813"/>
                    <a:pt x="44175" y="138787"/>
                    <a:pt x="47441" y="171482"/>
                  </a:cubicBezTo>
                  <a:cubicBezTo>
                    <a:pt x="47297" y="172037"/>
                    <a:pt x="47140" y="172579"/>
                    <a:pt x="46995" y="173134"/>
                  </a:cubicBezTo>
                  <a:cubicBezTo>
                    <a:pt x="22675" y="176556"/>
                    <a:pt x="3320" y="202564"/>
                    <a:pt x="380" y="235766"/>
                  </a:cubicBezTo>
                  <a:cubicBezTo>
                    <a:pt x="-2127" y="264123"/>
                    <a:pt x="7900" y="291806"/>
                    <a:pt x="25905" y="306231"/>
                  </a:cubicBezTo>
                  <a:cubicBezTo>
                    <a:pt x="13215" y="324622"/>
                    <a:pt x="8623" y="350726"/>
                    <a:pt x="13817" y="374913"/>
                  </a:cubicBezTo>
                  <a:cubicBezTo>
                    <a:pt x="20988" y="408345"/>
                    <a:pt x="44910" y="429857"/>
                    <a:pt x="70387" y="425795"/>
                  </a:cubicBezTo>
                  <a:cubicBezTo>
                    <a:pt x="96323" y="487584"/>
                    <a:pt x="154363" y="508204"/>
                    <a:pt x="199050" y="471519"/>
                  </a:cubicBezTo>
                  <a:cubicBezTo>
                    <a:pt x="217983" y="510169"/>
                    <a:pt x="252547" y="528632"/>
                    <a:pt x="285665" y="517797"/>
                  </a:cubicBezTo>
                  <a:cubicBezTo>
                    <a:pt x="313769" y="508602"/>
                    <a:pt x="336197" y="479738"/>
                    <a:pt x="344573" y="441981"/>
                  </a:cubicBezTo>
                  <a:cubicBezTo>
                    <a:pt x="363998" y="458467"/>
                    <a:pt x="387645" y="460630"/>
                    <a:pt x="408011" y="449246"/>
                  </a:cubicBezTo>
                  <a:lnTo>
                    <a:pt x="411297" y="446501"/>
                  </a:lnTo>
                  <a:lnTo>
                    <a:pt x="414584" y="449246"/>
                  </a:lnTo>
                  <a:cubicBezTo>
                    <a:pt x="434950" y="460630"/>
                    <a:pt x="458597" y="458467"/>
                    <a:pt x="478022" y="441981"/>
                  </a:cubicBezTo>
                  <a:cubicBezTo>
                    <a:pt x="486397" y="479738"/>
                    <a:pt x="508826" y="508602"/>
                    <a:pt x="536930" y="517797"/>
                  </a:cubicBezTo>
                  <a:cubicBezTo>
                    <a:pt x="570048" y="528632"/>
                    <a:pt x="604612" y="510169"/>
                    <a:pt x="623545" y="471519"/>
                  </a:cubicBezTo>
                  <a:cubicBezTo>
                    <a:pt x="668232" y="508204"/>
                    <a:pt x="726272" y="487584"/>
                    <a:pt x="752208" y="425795"/>
                  </a:cubicBezTo>
                  <a:cubicBezTo>
                    <a:pt x="777685" y="429857"/>
                    <a:pt x="801607" y="408345"/>
                    <a:pt x="808778" y="374913"/>
                  </a:cubicBezTo>
                  <a:cubicBezTo>
                    <a:pt x="813972" y="350726"/>
                    <a:pt x="809380" y="324622"/>
                    <a:pt x="796690" y="306231"/>
                  </a:cubicBezTo>
                  <a:cubicBezTo>
                    <a:pt x="814695" y="291806"/>
                    <a:pt x="824722" y="264123"/>
                    <a:pt x="822215" y="235766"/>
                  </a:cubicBezTo>
                  <a:cubicBezTo>
                    <a:pt x="819275" y="202564"/>
                    <a:pt x="799920" y="176556"/>
                    <a:pt x="775600" y="173134"/>
                  </a:cubicBezTo>
                  <a:cubicBezTo>
                    <a:pt x="775455" y="172579"/>
                    <a:pt x="775298" y="172037"/>
                    <a:pt x="775154" y="171482"/>
                  </a:cubicBezTo>
                  <a:cubicBezTo>
                    <a:pt x="778420" y="138787"/>
                    <a:pt x="770803" y="105813"/>
                    <a:pt x="754389" y="81541"/>
                  </a:cubicBezTo>
                  <a:cubicBezTo>
                    <a:pt x="728454" y="43205"/>
                    <a:pt x="686406" y="34661"/>
                    <a:pt x="653372" y="60993"/>
                  </a:cubicBezTo>
                  <a:lnTo>
                    <a:pt x="653350" y="60959"/>
                  </a:lnTo>
                  <a:lnTo>
                    <a:pt x="633261" y="30055"/>
                  </a:lnTo>
                  <a:cubicBezTo>
                    <a:pt x="608961" y="7148"/>
                    <a:pt x="574501" y="8840"/>
                    <a:pt x="551524" y="39662"/>
                  </a:cubicBezTo>
                  <a:lnTo>
                    <a:pt x="551161" y="39081"/>
                  </a:lnTo>
                  <a:lnTo>
                    <a:pt x="535206" y="13521"/>
                  </a:lnTo>
                  <a:cubicBezTo>
                    <a:pt x="528391" y="6831"/>
                    <a:pt x="520401" y="2362"/>
                    <a:pt x="511838" y="711"/>
                  </a:cubicBezTo>
                  <a:cubicBezTo>
                    <a:pt x="502414" y="-1108"/>
                    <a:pt x="492996" y="609"/>
                    <a:pt x="484490" y="5359"/>
                  </a:cubicBezTo>
                  <a:lnTo>
                    <a:pt x="463254" y="27539"/>
                  </a:lnTo>
                  <a:lnTo>
                    <a:pt x="462620" y="28201"/>
                  </a:lnTo>
                  <a:cubicBezTo>
                    <a:pt x="450128" y="8189"/>
                    <a:pt x="431508" y="-1742"/>
                    <a:pt x="413004" y="39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0" name="楕円 14"/>
            <p:cNvSpPr/>
            <p:nvPr/>
          </p:nvSpPr>
          <p:spPr>
            <a:xfrm>
              <a:off x="-288848" y="1168567"/>
              <a:ext cx="178546" cy="17854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1" name="楕円 562"/>
            <p:cNvSpPr/>
            <p:nvPr/>
          </p:nvSpPr>
          <p:spPr>
            <a:xfrm>
              <a:off x="-253100" y="1204315"/>
              <a:ext cx="107050" cy="1070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2" name="楕円 563"/>
            <p:cNvSpPr/>
            <p:nvPr/>
          </p:nvSpPr>
          <p:spPr>
            <a:xfrm>
              <a:off x="31827" y="1168567"/>
              <a:ext cx="178546" cy="178546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3" name="楕円 564"/>
            <p:cNvSpPr/>
            <p:nvPr/>
          </p:nvSpPr>
          <p:spPr>
            <a:xfrm>
              <a:off x="67575" y="1204315"/>
              <a:ext cx="107050" cy="107050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4" name="フリーフォーム 1453"/>
            <p:cNvSpPr/>
            <p:nvPr/>
          </p:nvSpPr>
          <p:spPr>
            <a:xfrm>
              <a:off x="-298046" y="1106829"/>
              <a:ext cx="193145" cy="74716"/>
            </a:xfrm>
            <a:custGeom>
              <a:avLst/>
              <a:gdLst>
                <a:gd name="connsiteX0" fmla="*/ 286361 w 576111"/>
                <a:gd name="connsiteY0" fmla="*/ 18 h 222862"/>
                <a:gd name="connsiteX1" fmla="*/ 576111 w 576111"/>
                <a:gd name="connsiteY1" fmla="*/ 159735 h 222862"/>
                <a:gd name="connsiteX2" fmla="*/ 480263 w 576111"/>
                <a:gd name="connsiteY2" fmla="*/ 218872 h 222862"/>
                <a:gd name="connsiteX3" fmla="*/ 287533 w 576111"/>
                <a:gd name="connsiteY3" fmla="*/ 112635 h 222862"/>
                <a:gd name="connsiteX4" fmla="*/ 97057 w 576111"/>
                <a:gd name="connsiteY4" fmla="*/ 222862 h 222862"/>
                <a:gd name="connsiteX5" fmla="*/ 0 w 576111"/>
                <a:gd name="connsiteY5" fmla="*/ 165734 h 222862"/>
                <a:gd name="connsiteX6" fmla="*/ 286361 w 576111"/>
                <a:gd name="connsiteY6" fmla="*/ 18 h 22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111" h="222862">
                  <a:moveTo>
                    <a:pt x="286361" y="18"/>
                  </a:moveTo>
                  <a:cubicBezTo>
                    <a:pt x="404263" y="-1210"/>
                    <a:pt x="514199" y="59390"/>
                    <a:pt x="576111" y="159735"/>
                  </a:cubicBezTo>
                  <a:lnTo>
                    <a:pt x="480263" y="218872"/>
                  </a:lnTo>
                  <a:cubicBezTo>
                    <a:pt x="439081" y="152126"/>
                    <a:pt x="365957" y="111818"/>
                    <a:pt x="287533" y="112635"/>
                  </a:cubicBezTo>
                  <a:cubicBezTo>
                    <a:pt x="209110" y="113452"/>
                    <a:pt x="136840" y="155274"/>
                    <a:pt x="97057" y="222862"/>
                  </a:cubicBezTo>
                  <a:lnTo>
                    <a:pt x="0" y="165734"/>
                  </a:lnTo>
                  <a:cubicBezTo>
                    <a:pt x="59809" y="64121"/>
                    <a:pt x="168460" y="1246"/>
                    <a:pt x="286361" y="1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55" name="フリーフォーム 1454"/>
            <p:cNvSpPr/>
            <p:nvPr/>
          </p:nvSpPr>
          <p:spPr>
            <a:xfrm>
              <a:off x="22629" y="1106829"/>
              <a:ext cx="193145" cy="74716"/>
            </a:xfrm>
            <a:custGeom>
              <a:avLst/>
              <a:gdLst>
                <a:gd name="connsiteX0" fmla="*/ 286361 w 576111"/>
                <a:gd name="connsiteY0" fmla="*/ 18 h 222862"/>
                <a:gd name="connsiteX1" fmla="*/ 576111 w 576111"/>
                <a:gd name="connsiteY1" fmla="*/ 159735 h 222862"/>
                <a:gd name="connsiteX2" fmla="*/ 480263 w 576111"/>
                <a:gd name="connsiteY2" fmla="*/ 218872 h 222862"/>
                <a:gd name="connsiteX3" fmla="*/ 287533 w 576111"/>
                <a:gd name="connsiteY3" fmla="*/ 112635 h 222862"/>
                <a:gd name="connsiteX4" fmla="*/ 97057 w 576111"/>
                <a:gd name="connsiteY4" fmla="*/ 222862 h 222862"/>
                <a:gd name="connsiteX5" fmla="*/ 0 w 576111"/>
                <a:gd name="connsiteY5" fmla="*/ 165734 h 222862"/>
                <a:gd name="connsiteX6" fmla="*/ 286361 w 576111"/>
                <a:gd name="connsiteY6" fmla="*/ 18 h 22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76111" h="222862">
                  <a:moveTo>
                    <a:pt x="286361" y="18"/>
                  </a:moveTo>
                  <a:cubicBezTo>
                    <a:pt x="404263" y="-1210"/>
                    <a:pt x="514199" y="59390"/>
                    <a:pt x="576111" y="159735"/>
                  </a:cubicBezTo>
                  <a:lnTo>
                    <a:pt x="480263" y="218872"/>
                  </a:lnTo>
                  <a:cubicBezTo>
                    <a:pt x="439081" y="152126"/>
                    <a:pt x="365957" y="111818"/>
                    <a:pt x="287533" y="112635"/>
                  </a:cubicBezTo>
                  <a:cubicBezTo>
                    <a:pt x="209110" y="113452"/>
                    <a:pt x="136840" y="155274"/>
                    <a:pt x="97057" y="222862"/>
                  </a:cubicBezTo>
                  <a:lnTo>
                    <a:pt x="0" y="165734"/>
                  </a:lnTo>
                  <a:cubicBezTo>
                    <a:pt x="59809" y="64121"/>
                    <a:pt x="168460" y="1246"/>
                    <a:pt x="286361" y="18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56" name="グループ化 1455"/>
          <p:cNvGrpSpPr/>
          <p:nvPr/>
        </p:nvGrpSpPr>
        <p:grpSpPr>
          <a:xfrm>
            <a:off x="768469" y="930754"/>
            <a:ext cx="822595" cy="1451192"/>
            <a:chOff x="-459400" y="4574314"/>
            <a:chExt cx="822595" cy="1451192"/>
          </a:xfrm>
        </p:grpSpPr>
        <p:grpSp>
          <p:nvGrpSpPr>
            <p:cNvPr id="1457" name="グループ化 1456"/>
            <p:cNvGrpSpPr/>
            <p:nvPr/>
          </p:nvGrpSpPr>
          <p:grpSpPr>
            <a:xfrm>
              <a:off x="-459400" y="4574314"/>
              <a:ext cx="822595" cy="1005932"/>
              <a:chOff x="-459400" y="4574314"/>
              <a:chExt cx="822595" cy="1005932"/>
            </a:xfrm>
          </p:grpSpPr>
          <p:sp>
            <p:nvSpPr>
              <p:cNvPr id="1466" name="片側の 2 つの角を丸めた四角形 1465"/>
              <p:cNvSpPr/>
              <p:nvPr/>
            </p:nvSpPr>
            <p:spPr>
              <a:xfrm rot="10800000">
                <a:off x="-118094" y="5335880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7" name="フリーフォーム 1466"/>
              <p:cNvSpPr/>
              <p:nvPr/>
            </p:nvSpPr>
            <p:spPr>
              <a:xfrm rot="10800000" flipH="1">
                <a:off x="-459400" y="4668906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68" name="グループ化 1467"/>
              <p:cNvGrpSpPr/>
              <p:nvPr/>
            </p:nvGrpSpPr>
            <p:grpSpPr>
              <a:xfrm>
                <a:off x="-407904" y="5002894"/>
                <a:ext cx="719603" cy="214314"/>
                <a:chOff x="-399263" y="5002894"/>
                <a:chExt cx="719603" cy="214314"/>
              </a:xfrm>
            </p:grpSpPr>
            <p:sp>
              <p:nvSpPr>
                <p:cNvPr id="1480" name="円/楕円 838"/>
                <p:cNvSpPr/>
                <p:nvPr/>
              </p:nvSpPr>
              <p:spPr>
                <a:xfrm rot="20700000">
                  <a:off x="-399263" y="5002894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1" name="円/楕円 839"/>
                <p:cNvSpPr/>
                <p:nvPr/>
              </p:nvSpPr>
              <p:spPr>
                <a:xfrm rot="900000" flipH="1">
                  <a:off x="145405" y="500289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69" name="円/楕円 840"/>
              <p:cNvSpPr/>
              <p:nvPr/>
            </p:nvSpPr>
            <p:spPr>
              <a:xfrm>
                <a:off x="-337625" y="4741122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0" name="フリーフォーム 1469"/>
              <p:cNvSpPr/>
              <p:nvPr/>
            </p:nvSpPr>
            <p:spPr>
              <a:xfrm>
                <a:off x="-88515" y="510718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1" name="フリーフォーム 1470"/>
              <p:cNvSpPr/>
              <p:nvPr/>
            </p:nvSpPr>
            <p:spPr>
              <a:xfrm rot="10800000" flipH="1" flipV="1">
                <a:off x="-401005" y="4574314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72" name="グループ化 1471"/>
              <p:cNvGrpSpPr/>
              <p:nvPr/>
            </p:nvGrpSpPr>
            <p:grpSpPr>
              <a:xfrm>
                <a:off x="-305013" y="4932818"/>
                <a:ext cx="513820" cy="240284"/>
                <a:chOff x="-298046" y="4932818"/>
                <a:chExt cx="513820" cy="240284"/>
              </a:xfrm>
            </p:grpSpPr>
            <p:sp>
              <p:nvSpPr>
                <p:cNvPr id="1474" name="楕円 14"/>
                <p:cNvSpPr/>
                <p:nvPr/>
              </p:nvSpPr>
              <p:spPr>
                <a:xfrm>
                  <a:off x="-288848" y="4994556"/>
                  <a:ext cx="178546" cy="1785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5" name="楕円 562"/>
                <p:cNvSpPr/>
                <p:nvPr/>
              </p:nvSpPr>
              <p:spPr>
                <a:xfrm>
                  <a:off x="-253100" y="5030304"/>
                  <a:ext cx="107050" cy="107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6" name="楕円 563"/>
                <p:cNvSpPr/>
                <p:nvPr/>
              </p:nvSpPr>
              <p:spPr>
                <a:xfrm>
                  <a:off x="31827" y="4994556"/>
                  <a:ext cx="178546" cy="178546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7" name="楕円 564"/>
                <p:cNvSpPr/>
                <p:nvPr/>
              </p:nvSpPr>
              <p:spPr>
                <a:xfrm>
                  <a:off x="67575" y="5030304"/>
                  <a:ext cx="107050" cy="107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8" name="フリーフォーム 1477"/>
                <p:cNvSpPr/>
                <p:nvPr/>
              </p:nvSpPr>
              <p:spPr>
                <a:xfrm>
                  <a:off x="-298046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9" name="フリーフォーム 1478"/>
                <p:cNvSpPr/>
                <p:nvPr/>
              </p:nvSpPr>
              <p:spPr>
                <a:xfrm>
                  <a:off x="22629" y="4932818"/>
                  <a:ext cx="193145" cy="74716"/>
                </a:xfrm>
                <a:custGeom>
                  <a:avLst/>
                  <a:gdLst>
                    <a:gd name="connsiteX0" fmla="*/ 286361 w 576111"/>
                    <a:gd name="connsiteY0" fmla="*/ 18 h 222862"/>
                    <a:gd name="connsiteX1" fmla="*/ 576111 w 576111"/>
                    <a:gd name="connsiteY1" fmla="*/ 159735 h 222862"/>
                    <a:gd name="connsiteX2" fmla="*/ 480263 w 576111"/>
                    <a:gd name="connsiteY2" fmla="*/ 218872 h 222862"/>
                    <a:gd name="connsiteX3" fmla="*/ 287533 w 576111"/>
                    <a:gd name="connsiteY3" fmla="*/ 112635 h 222862"/>
                    <a:gd name="connsiteX4" fmla="*/ 97057 w 576111"/>
                    <a:gd name="connsiteY4" fmla="*/ 222862 h 222862"/>
                    <a:gd name="connsiteX5" fmla="*/ 0 w 576111"/>
                    <a:gd name="connsiteY5" fmla="*/ 165734 h 222862"/>
                    <a:gd name="connsiteX6" fmla="*/ 286361 w 576111"/>
                    <a:gd name="connsiteY6" fmla="*/ 18 h 222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6111" h="222862">
                      <a:moveTo>
                        <a:pt x="286361" y="18"/>
                      </a:moveTo>
                      <a:cubicBezTo>
                        <a:pt x="404263" y="-1210"/>
                        <a:pt x="514199" y="59390"/>
                        <a:pt x="576111" y="159735"/>
                      </a:cubicBezTo>
                      <a:lnTo>
                        <a:pt x="480263" y="218872"/>
                      </a:lnTo>
                      <a:cubicBezTo>
                        <a:pt x="439081" y="152126"/>
                        <a:pt x="365957" y="111818"/>
                        <a:pt x="287533" y="112635"/>
                      </a:cubicBezTo>
                      <a:cubicBezTo>
                        <a:pt x="209110" y="113452"/>
                        <a:pt x="136840" y="155274"/>
                        <a:pt x="97057" y="222862"/>
                      </a:cubicBezTo>
                      <a:lnTo>
                        <a:pt x="0" y="165734"/>
                      </a:lnTo>
                      <a:cubicBezTo>
                        <a:pt x="59809" y="64121"/>
                        <a:pt x="168460" y="1246"/>
                        <a:pt x="286361" y="18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73" name="円/楕円 4"/>
              <p:cNvSpPr/>
              <p:nvPr/>
            </p:nvSpPr>
            <p:spPr>
              <a:xfrm>
                <a:off x="-145570" y="5319710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58" name="グループ化 1457"/>
            <p:cNvGrpSpPr/>
            <p:nvPr/>
          </p:nvGrpSpPr>
          <p:grpSpPr>
            <a:xfrm>
              <a:off x="-350536" y="5488751"/>
              <a:ext cx="604867" cy="536755"/>
              <a:chOff x="-350536" y="5488751"/>
              <a:chExt cx="604867" cy="536755"/>
            </a:xfrm>
          </p:grpSpPr>
          <p:sp>
            <p:nvSpPr>
              <p:cNvPr id="1459" name="片側の 2 つの角を丸めた四角形 1458"/>
              <p:cNvSpPr/>
              <p:nvPr/>
            </p:nvSpPr>
            <p:spPr>
              <a:xfrm>
                <a:off x="-350536" y="5491453"/>
                <a:ext cx="604867" cy="534053"/>
              </a:xfrm>
              <a:prstGeom prst="round2Same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60" name="グループ化 1459"/>
              <p:cNvGrpSpPr/>
              <p:nvPr/>
            </p:nvGrpSpPr>
            <p:grpSpPr>
              <a:xfrm>
                <a:off x="-112772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1464" name="台形 1463"/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5" name="台形 1464"/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solidFill>
                  <a:srgbClr val="5B9BD5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61" name="グループ化 1460"/>
              <p:cNvGrpSpPr/>
              <p:nvPr/>
            </p:nvGrpSpPr>
            <p:grpSpPr>
              <a:xfrm>
                <a:off x="-205086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1462" name="直角三角形 1461"/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3" name="直角三角形 1462"/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482" name="グループ化 1481"/>
          <p:cNvGrpSpPr/>
          <p:nvPr/>
        </p:nvGrpSpPr>
        <p:grpSpPr>
          <a:xfrm>
            <a:off x="8273121" y="4522860"/>
            <a:ext cx="975933" cy="1786460"/>
            <a:chOff x="4108550" y="419905"/>
            <a:chExt cx="975933" cy="1786460"/>
          </a:xfrm>
        </p:grpSpPr>
        <p:sp>
          <p:nvSpPr>
            <p:cNvPr id="1483" name="角丸四角形 1482"/>
            <p:cNvSpPr/>
            <p:nvPr/>
          </p:nvSpPr>
          <p:spPr>
            <a:xfrm>
              <a:off x="4140526" y="922289"/>
              <a:ext cx="510606" cy="46277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4" name="角丸四角形 1483"/>
            <p:cNvSpPr/>
            <p:nvPr/>
          </p:nvSpPr>
          <p:spPr>
            <a:xfrm>
              <a:off x="4290282" y="922289"/>
              <a:ext cx="510606" cy="46277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5" name="片側の 2 つの角を丸めた四角形 1484"/>
            <p:cNvSpPr/>
            <p:nvPr/>
          </p:nvSpPr>
          <p:spPr>
            <a:xfrm rot="10800000">
              <a:off x="4398360" y="1509891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6" name="円/楕円 1485"/>
            <p:cNvSpPr/>
            <p:nvPr/>
          </p:nvSpPr>
          <p:spPr>
            <a:xfrm rot="20700000">
              <a:off x="4108550" y="1226221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7" name="円/楕円 1486"/>
            <p:cNvSpPr/>
            <p:nvPr/>
          </p:nvSpPr>
          <p:spPr>
            <a:xfrm rot="900000" flipH="1">
              <a:off x="4653218" y="1226222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8" name="角丸四角形 1487"/>
            <p:cNvSpPr/>
            <p:nvPr/>
          </p:nvSpPr>
          <p:spPr>
            <a:xfrm>
              <a:off x="4182454" y="985532"/>
              <a:ext cx="580522" cy="633231"/>
            </a:xfrm>
            <a:prstGeom prst="roundRect">
              <a:avLst>
                <a:gd name="adj" fmla="val 39638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89" name="フリーフォーム 1488"/>
            <p:cNvSpPr/>
            <p:nvPr/>
          </p:nvSpPr>
          <p:spPr>
            <a:xfrm>
              <a:off x="4174737" y="683131"/>
              <a:ext cx="877597" cy="1523234"/>
            </a:xfrm>
            <a:custGeom>
              <a:avLst/>
              <a:gdLst>
                <a:gd name="connsiteX0" fmla="*/ 733928 w 877597"/>
                <a:gd name="connsiteY0" fmla="*/ 0 h 1523234"/>
                <a:gd name="connsiteX1" fmla="*/ 877597 w 877597"/>
                <a:gd name="connsiteY1" fmla="*/ 0 h 1523234"/>
                <a:gd name="connsiteX2" fmla="*/ 877597 w 877597"/>
                <a:gd name="connsiteY2" fmla="*/ 619125 h 1523234"/>
                <a:gd name="connsiteX3" fmla="*/ 598496 w 877597"/>
                <a:gd name="connsiteY3" fmla="*/ 1132793 h 1523234"/>
                <a:gd name="connsiteX4" fmla="*/ 598496 w 877597"/>
                <a:gd name="connsiteY4" fmla="*/ 1523234 h 1523234"/>
                <a:gd name="connsiteX5" fmla="*/ 0 w 877597"/>
                <a:gd name="connsiteY5" fmla="*/ 1523234 h 1523234"/>
                <a:gd name="connsiteX6" fmla="*/ 0 w 877597"/>
                <a:gd name="connsiteY6" fmla="*/ 1074767 h 1523234"/>
                <a:gd name="connsiteX7" fmla="*/ 89695 w 877597"/>
                <a:gd name="connsiteY7" fmla="*/ 985072 h 1523234"/>
                <a:gd name="connsiteX8" fmla="*/ 496843 w 877597"/>
                <a:gd name="connsiteY8" fmla="*/ 985072 h 1523234"/>
                <a:gd name="connsiteX9" fmla="*/ 733928 w 877597"/>
                <a:gd name="connsiteY9" fmla="*/ 549102 h 152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77597" h="1523234">
                  <a:moveTo>
                    <a:pt x="733928" y="0"/>
                  </a:moveTo>
                  <a:lnTo>
                    <a:pt x="877597" y="0"/>
                  </a:lnTo>
                  <a:lnTo>
                    <a:pt x="877597" y="619125"/>
                  </a:lnTo>
                  <a:lnTo>
                    <a:pt x="598496" y="1132793"/>
                  </a:lnTo>
                  <a:lnTo>
                    <a:pt x="598496" y="1523234"/>
                  </a:lnTo>
                  <a:lnTo>
                    <a:pt x="0" y="1523234"/>
                  </a:lnTo>
                  <a:lnTo>
                    <a:pt x="0" y="1074767"/>
                  </a:lnTo>
                  <a:cubicBezTo>
                    <a:pt x="0" y="1025230"/>
                    <a:pt x="40158" y="985072"/>
                    <a:pt x="89695" y="985072"/>
                  </a:cubicBezTo>
                  <a:lnTo>
                    <a:pt x="496843" y="985072"/>
                  </a:lnTo>
                  <a:lnTo>
                    <a:pt x="733928" y="549102"/>
                  </a:lnTo>
                  <a:close/>
                </a:path>
              </a:pathLst>
            </a:cu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0" name="台形 1489"/>
            <p:cNvSpPr/>
            <p:nvPr/>
          </p:nvSpPr>
          <p:spPr>
            <a:xfrm rot="10800000">
              <a:off x="4418201" y="1667767"/>
              <a:ext cx="104476" cy="68406"/>
            </a:xfrm>
            <a:prstGeom prst="trapezoid">
              <a:avLst/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1" name="台形 1490"/>
            <p:cNvSpPr/>
            <p:nvPr/>
          </p:nvSpPr>
          <p:spPr>
            <a:xfrm>
              <a:off x="4405770" y="1736173"/>
              <a:ext cx="129338" cy="470192"/>
            </a:xfrm>
            <a:prstGeom prst="trapezoid">
              <a:avLst>
                <a:gd name="adj" fmla="val 27455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2" name="直角三角形 1491"/>
            <p:cNvSpPr/>
            <p:nvPr/>
          </p:nvSpPr>
          <p:spPr>
            <a:xfrm rot="5400000">
              <a:off x="4319534" y="1651467"/>
              <a:ext cx="126641" cy="149231"/>
            </a:xfrm>
            <a:prstGeom prst="rtTriangle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3" name="直角三角形 1492"/>
            <p:cNvSpPr/>
            <p:nvPr/>
          </p:nvSpPr>
          <p:spPr>
            <a:xfrm rot="16200000" flipH="1">
              <a:off x="4484270" y="1651467"/>
              <a:ext cx="126641" cy="149231"/>
            </a:xfrm>
            <a:prstGeom prst="rtTriangle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4" name="正方形/長方形 1493"/>
            <p:cNvSpPr/>
            <p:nvPr/>
          </p:nvSpPr>
          <p:spPr>
            <a:xfrm>
              <a:off x="4905245" y="679668"/>
              <a:ext cx="147090" cy="58392"/>
            </a:xfrm>
            <a:prstGeom prst="rect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5" name="フリーフォーム 1494"/>
            <p:cNvSpPr/>
            <p:nvPr/>
          </p:nvSpPr>
          <p:spPr>
            <a:xfrm>
              <a:off x="4790498" y="481538"/>
              <a:ext cx="293985" cy="231144"/>
            </a:xfrm>
            <a:custGeom>
              <a:avLst/>
              <a:gdLst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55790 w 481951"/>
                <a:gd name="connsiteY7" fmla="*/ 287275 h 378933"/>
                <a:gd name="connsiteX8" fmla="*/ 0 w 481951"/>
                <a:gd name="connsiteY8" fmla="*/ 203107 h 378933"/>
                <a:gd name="connsiteX9" fmla="*/ 0 w 481951"/>
                <a:gd name="connsiteY9" fmla="*/ 203108 h 378933"/>
                <a:gd name="connsiteX10" fmla="*/ 55790 w 481951"/>
                <a:gd name="connsiteY10" fmla="*/ 118941 h 378933"/>
                <a:gd name="connsiteX11" fmla="*/ 59288 w 481951"/>
                <a:gd name="connsiteY11" fmla="*/ 118234 h 378933"/>
                <a:gd name="connsiteX12" fmla="*/ 61165 w 481951"/>
                <a:gd name="connsiteY12" fmla="*/ 112781 h 378933"/>
                <a:gd name="connsiteX13" fmla="*/ 168887 w 481951"/>
                <a:gd name="connsiteY13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0 w 481951"/>
                <a:gd name="connsiteY7" fmla="*/ 203107 h 378933"/>
                <a:gd name="connsiteX8" fmla="*/ 0 w 481951"/>
                <a:gd name="connsiteY8" fmla="*/ 203108 h 378933"/>
                <a:gd name="connsiteX9" fmla="*/ 55790 w 481951"/>
                <a:gd name="connsiteY9" fmla="*/ 118941 h 378933"/>
                <a:gd name="connsiteX10" fmla="*/ 59288 w 481951"/>
                <a:gd name="connsiteY10" fmla="*/ 118234 h 378933"/>
                <a:gd name="connsiteX11" fmla="*/ 61165 w 481951"/>
                <a:gd name="connsiteY11" fmla="*/ 112781 h 378933"/>
                <a:gd name="connsiteX12" fmla="*/ 168887 w 481951"/>
                <a:gd name="connsiteY12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0 w 481951"/>
                <a:gd name="connsiteY7" fmla="*/ 203108 h 378933"/>
                <a:gd name="connsiteX8" fmla="*/ 55790 w 481951"/>
                <a:gd name="connsiteY8" fmla="*/ 118941 h 378933"/>
                <a:gd name="connsiteX9" fmla="*/ 59288 w 481951"/>
                <a:gd name="connsiteY9" fmla="*/ 118234 h 378933"/>
                <a:gd name="connsiteX10" fmla="*/ 61165 w 481951"/>
                <a:gd name="connsiteY10" fmla="*/ 112781 h 378933"/>
                <a:gd name="connsiteX11" fmla="*/ 168887 w 481951"/>
                <a:gd name="connsiteY11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55790 w 481951"/>
                <a:gd name="connsiteY7" fmla="*/ 118941 h 378933"/>
                <a:gd name="connsiteX8" fmla="*/ 59288 w 481951"/>
                <a:gd name="connsiteY8" fmla="*/ 118234 h 378933"/>
                <a:gd name="connsiteX9" fmla="*/ 61165 w 481951"/>
                <a:gd name="connsiteY9" fmla="*/ 112781 h 378933"/>
                <a:gd name="connsiteX10" fmla="*/ 168887 w 481951"/>
                <a:gd name="connsiteY10" fmla="*/ 30123 h 37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51" h="378933">
                  <a:moveTo>
                    <a:pt x="168887" y="30123"/>
                  </a:moveTo>
                  <a:lnTo>
                    <a:pt x="258585" y="6089"/>
                  </a:lnTo>
                  <a:cubicBezTo>
                    <a:pt x="353225" y="-19270"/>
                    <a:pt x="450503" y="36893"/>
                    <a:pt x="475862" y="131534"/>
                  </a:cubicBezTo>
                  <a:cubicBezTo>
                    <a:pt x="501221" y="226174"/>
                    <a:pt x="445057" y="323452"/>
                    <a:pt x="350417" y="348811"/>
                  </a:cubicBezTo>
                  <a:lnTo>
                    <a:pt x="260719" y="372845"/>
                  </a:lnTo>
                  <a:cubicBezTo>
                    <a:pt x="189739" y="391864"/>
                    <a:pt x="117275" y="365027"/>
                    <a:pt x="74781" y="310493"/>
                  </a:cubicBezTo>
                  <a:lnTo>
                    <a:pt x="0" y="203107"/>
                  </a:lnTo>
                  <a:lnTo>
                    <a:pt x="55790" y="118941"/>
                  </a:lnTo>
                  <a:lnTo>
                    <a:pt x="59288" y="118234"/>
                  </a:lnTo>
                  <a:lnTo>
                    <a:pt x="61165" y="112781"/>
                  </a:lnTo>
                  <a:cubicBezTo>
                    <a:pt x="83866" y="73462"/>
                    <a:pt x="121567" y="42803"/>
                    <a:pt x="168887" y="30123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6" name="角丸四角形 1495"/>
            <p:cNvSpPr/>
            <p:nvPr/>
          </p:nvSpPr>
          <p:spPr>
            <a:xfrm rot="20700000">
              <a:off x="5004297" y="439547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7" name="角丸四角形 1496"/>
            <p:cNvSpPr/>
            <p:nvPr/>
          </p:nvSpPr>
          <p:spPr>
            <a:xfrm rot="20700000">
              <a:off x="4943966" y="455713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8" name="角丸四角形 1497"/>
            <p:cNvSpPr/>
            <p:nvPr/>
          </p:nvSpPr>
          <p:spPr>
            <a:xfrm rot="20700000">
              <a:off x="4883636" y="471878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499" name="角丸四角形 1498"/>
            <p:cNvSpPr/>
            <p:nvPr/>
          </p:nvSpPr>
          <p:spPr>
            <a:xfrm rot="20700000">
              <a:off x="4999033" y="419905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0" name="角丸四角形 1499"/>
            <p:cNvSpPr/>
            <p:nvPr/>
          </p:nvSpPr>
          <p:spPr>
            <a:xfrm rot="20700000">
              <a:off x="4938703" y="436071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1" name="角丸四角形 1500"/>
            <p:cNvSpPr/>
            <p:nvPr/>
          </p:nvSpPr>
          <p:spPr>
            <a:xfrm rot="20700000">
              <a:off x="4878373" y="452236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2" name="角丸四角形 1501"/>
            <p:cNvSpPr/>
            <p:nvPr/>
          </p:nvSpPr>
          <p:spPr>
            <a:xfrm rot="20700000">
              <a:off x="4818042" y="468402"/>
              <a:ext cx="62459" cy="148071"/>
            </a:xfrm>
            <a:prstGeom prst="roundRect">
              <a:avLst>
                <a:gd name="adj" fmla="val 45350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3" name="角丸四角形 1502"/>
            <p:cNvSpPr/>
            <p:nvPr/>
          </p:nvSpPr>
          <p:spPr>
            <a:xfrm rot="5400000">
              <a:off x="4816369" y="522904"/>
              <a:ext cx="75530" cy="140875"/>
            </a:xfrm>
            <a:prstGeom prst="roundRect">
              <a:avLst>
                <a:gd name="adj" fmla="val 50000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4" name="フローチャート: 端子 650"/>
            <p:cNvSpPr/>
            <p:nvPr/>
          </p:nvSpPr>
          <p:spPr>
            <a:xfrm rot="900000">
              <a:off x="4232627" y="1149718"/>
              <a:ext cx="187231" cy="45719"/>
            </a:xfrm>
            <a:prstGeom prst="flowChartTerminator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5" name="フローチャート: 端子 651"/>
            <p:cNvSpPr/>
            <p:nvPr/>
          </p:nvSpPr>
          <p:spPr>
            <a:xfrm rot="20700000" flipH="1">
              <a:off x="4527570" y="1149716"/>
              <a:ext cx="187231" cy="45719"/>
            </a:xfrm>
            <a:prstGeom prst="flowChartTerminator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6" name="円/楕円 1505"/>
            <p:cNvSpPr/>
            <p:nvPr/>
          </p:nvSpPr>
          <p:spPr>
            <a:xfrm>
              <a:off x="4315956" y="1226433"/>
              <a:ext cx="56053" cy="9062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7" name="円/楕円 1506"/>
            <p:cNvSpPr/>
            <p:nvPr/>
          </p:nvSpPr>
          <p:spPr>
            <a:xfrm>
              <a:off x="4582488" y="1226433"/>
              <a:ext cx="56053" cy="9062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8" name="フリーフォーム 1507"/>
            <p:cNvSpPr/>
            <p:nvPr/>
          </p:nvSpPr>
          <p:spPr>
            <a:xfrm rot="18900000">
              <a:off x="4420051" y="1321535"/>
              <a:ext cx="110812" cy="110812"/>
            </a:xfrm>
            <a:custGeom>
              <a:avLst/>
              <a:gdLst>
                <a:gd name="connsiteX0" fmla="*/ 75031 w 110812"/>
                <a:gd name="connsiteY0" fmla="*/ 0 h 110812"/>
                <a:gd name="connsiteX1" fmla="*/ 110812 w 110812"/>
                <a:gd name="connsiteY1" fmla="*/ 35781 h 110812"/>
                <a:gd name="connsiteX2" fmla="*/ 110812 w 110812"/>
                <a:gd name="connsiteY2" fmla="*/ 55406 h 110812"/>
                <a:gd name="connsiteX3" fmla="*/ 55406 w 110812"/>
                <a:gd name="connsiteY3" fmla="*/ 110812 h 110812"/>
                <a:gd name="connsiteX4" fmla="*/ 0 w 110812"/>
                <a:gd name="connsiteY4" fmla="*/ 55406 h 110812"/>
                <a:gd name="connsiteX5" fmla="*/ 1 w 110812"/>
                <a:gd name="connsiteY5" fmla="*/ 55406 h 110812"/>
                <a:gd name="connsiteX6" fmla="*/ 55407 w 110812"/>
                <a:gd name="connsiteY6" fmla="*/ 0 h 110812"/>
                <a:gd name="connsiteX0" fmla="*/ 110812 w 202252"/>
                <a:gd name="connsiteY0" fmla="*/ 35781 h 127221"/>
                <a:gd name="connsiteX1" fmla="*/ 110812 w 202252"/>
                <a:gd name="connsiteY1" fmla="*/ 55406 h 127221"/>
                <a:gd name="connsiteX2" fmla="*/ 55406 w 202252"/>
                <a:gd name="connsiteY2" fmla="*/ 110812 h 127221"/>
                <a:gd name="connsiteX3" fmla="*/ 0 w 202252"/>
                <a:gd name="connsiteY3" fmla="*/ 55406 h 127221"/>
                <a:gd name="connsiteX4" fmla="*/ 1 w 202252"/>
                <a:gd name="connsiteY4" fmla="*/ 55406 h 127221"/>
                <a:gd name="connsiteX5" fmla="*/ 55407 w 202252"/>
                <a:gd name="connsiteY5" fmla="*/ 0 h 127221"/>
                <a:gd name="connsiteX6" fmla="*/ 75031 w 202252"/>
                <a:gd name="connsiteY6" fmla="*/ 0 h 127221"/>
                <a:gd name="connsiteX7" fmla="*/ 202252 w 202252"/>
                <a:gd name="connsiteY7" fmla="*/ 127221 h 127221"/>
                <a:gd name="connsiteX0" fmla="*/ 110812 w 110812"/>
                <a:gd name="connsiteY0" fmla="*/ 35781 h 110812"/>
                <a:gd name="connsiteX1" fmla="*/ 110812 w 110812"/>
                <a:gd name="connsiteY1" fmla="*/ 55406 h 110812"/>
                <a:gd name="connsiteX2" fmla="*/ 55406 w 110812"/>
                <a:gd name="connsiteY2" fmla="*/ 110812 h 110812"/>
                <a:gd name="connsiteX3" fmla="*/ 0 w 110812"/>
                <a:gd name="connsiteY3" fmla="*/ 55406 h 110812"/>
                <a:gd name="connsiteX4" fmla="*/ 1 w 110812"/>
                <a:gd name="connsiteY4" fmla="*/ 55406 h 110812"/>
                <a:gd name="connsiteX5" fmla="*/ 55407 w 110812"/>
                <a:gd name="connsiteY5" fmla="*/ 0 h 110812"/>
                <a:gd name="connsiteX6" fmla="*/ 75031 w 110812"/>
                <a:gd name="connsiteY6" fmla="*/ 0 h 110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812" h="110812">
                  <a:moveTo>
                    <a:pt x="110812" y="35781"/>
                  </a:moveTo>
                  <a:lnTo>
                    <a:pt x="110812" y="55406"/>
                  </a:lnTo>
                  <a:cubicBezTo>
                    <a:pt x="110812" y="86006"/>
                    <a:pt x="86006" y="110812"/>
                    <a:pt x="55406" y="110812"/>
                  </a:cubicBezTo>
                  <a:cubicBezTo>
                    <a:pt x="24806" y="110812"/>
                    <a:pt x="0" y="86006"/>
                    <a:pt x="0" y="55406"/>
                  </a:cubicBezTo>
                  <a:lnTo>
                    <a:pt x="1" y="55406"/>
                  </a:lnTo>
                  <a:cubicBezTo>
                    <a:pt x="1" y="24806"/>
                    <a:pt x="24807" y="0"/>
                    <a:pt x="55407" y="0"/>
                  </a:cubicBezTo>
                  <a:lnTo>
                    <a:pt x="75031" y="0"/>
                  </a:lnTo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09" name="月 1508"/>
            <p:cNvSpPr/>
            <p:nvPr/>
          </p:nvSpPr>
          <p:spPr>
            <a:xfrm rot="16200000">
              <a:off x="4411764" y="1348553"/>
              <a:ext cx="119389" cy="348250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10" name="グループ化 1509"/>
          <p:cNvGrpSpPr/>
          <p:nvPr/>
        </p:nvGrpSpPr>
        <p:grpSpPr>
          <a:xfrm>
            <a:off x="6467857" y="4522860"/>
            <a:ext cx="975933" cy="1786460"/>
            <a:chOff x="2975075" y="419905"/>
            <a:chExt cx="975933" cy="1786460"/>
          </a:xfrm>
        </p:grpSpPr>
        <p:sp>
          <p:nvSpPr>
            <p:cNvPr id="1511" name="片側の 2 つの角を丸めた四角形 1510"/>
            <p:cNvSpPr/>
            <p:nvPr/>
          </p:nvSpPr>
          <p:spPr>
            <a:xfrm rot="10800000">
              <a:off x="3264885" y="1509891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2" name="フリーフォーム 1511"/>
            <p:cNvSpPr/>
            <p:nvPr/>
          </p:nvSpPr>
          <p:spPr>
            <a:xfrm>
              <a:off x="3041262" y="683131"/>
              <a:ext cx="877597" cy="1523234"/>
            </a:xfrm>
            <a:custGeom>
              <a:avLst/>
              <a:gdLst>
                <a:gd name="connsiteX0" fmla="*/ 733928 w 877597"/>
                <a:gd name="connsiteY0" fmla="*/ 0 h 1523234"/>
                <a:gd name="connsiteX1" fmla="*/ 877597 w 877597"/>
                <a:gd name="connsiteY1" fmla="*/ 0 h 1523234"/>
                <a:gd name="connsiteX2" fmla="*/ 877597 w 877597"/>
                <a:gd name="connsiteY2" fmla="*/ 619125 h 1523234"/>
                <a:gd name="connsiteX3" fmla="*/ 598496 w 877597"/>
                <a:gd name="connsiteY3" fmla="*/ 1132793 h 1523234"/>
                <a:gd name="connsiteX4" fmla="*/ 598496 w 877597"/>
                <a:gd name="connsiteY4" fmla="*/ 1523234 h 1523234"/>
                <a:gd name="connsiteX5" fmla="*/ 0 w 877597"/>
                <a:gd name="connsiteY5" fmla="*/ 1523234 h 1523234"/>
                <a:gd name="connsiteX6" fmla="*/ 0 w 877597"/>
                <a:gd name="connsiteY6" fmla="*/ 1074767 h 1523234"/>
                <a:gd name="connsiteX7" fmla="*/ 89695 w 877597"/>
                <a:gd name="connsiteY7" fmla="*/ 985072 h 1523234"/>
                <a:gd name="connsiteX8" fmla="*/ 496843 w 877597"/>
                <a:gd name="connsiteY8" fmla="*/ 985072 h 1523234"/>
                <a:gd name="connsiteX9" fmla="*/ 733928 w 877597"/>
                <a:gd name="connsiteY9" fmla="*/ 549102 h 152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77597" h="1523234">
                  <a:moveTo>
                    <a:pt x="733928" y="0"/>
                  </a:moveTo>
                  <a:lnTo>
                    <a:pt x="877597" y="0"/>
                  </a:lnTo>
                  <a:lnTo>
                    <a:pt x="877597" y="619125"/>
                  </a:lnTo>
                  <a:lnTo>
                    <a:pt x="598496" y="1132793"/>
                  </a:lnTo>
                  <a:lnTo>
                    <a:pt x="598496" y="1523234"/>
                  </a:lnTo>
                  <a:lnTo>
                    <a:pt x="0" y="1523234"/>
                  </a:lnTo>
                  <a:lnTo>
                    <a:pt x="0" y="1074767"/>
                  </a:lnTo>
                  <a:cubicBezTo>
                    <a:pt x="0" y="1025230"/>
                    <a:pt x="40158" y="985072"/>
                    <a:pt x="89695" y="985072"/>
                  </a:cubicBezTo>
                  <a:lnTo>
                    <a:pt x="496843" y="985072"/>
                  </a:lnTo>
                  <a:lnTo>
                    <a:pt x="733928" y="549102"/>
                  </a:lnTo>
                  <a:close/>
                </a:path>
              </a:pathLst>
            </a:custGeom>
            <a:solidFill>
              <a:srgbClr val="CC99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3" name="フリーフォーム 1512"/>
            <p:cNvSpPr/>
            <p:nvPr/>
          </p:nvSpPr>
          <p:spPr>
            <a:xfrm>
              <a:off x="3009112" y="861160"/>
              <a:ext cx="659221" cy="549044"/>
            </a:xfrm>
            <a:custGeom>
              <a:avLst/>
              <a:gdLst>
                <a:gd name="connsiteX0" fmla="*/ 268685 w 579045"/>
                <a:gd name="connsiteY0" fmla="*/ 0 h 549044"/>
                <a:gd name="connsiteX1" fmla="*/ 292705 w 579045"/>
                <a:gd name="connsiteY1" fmla="*/ 2474 h 549044"/>
                <a:gd name="connsiteX2" fmla="*/ 316202 w 579045"/>
                <a:gd name="connsiteY2" fmla="*/ 0 h 549044"/>
                <a:gd name="connsiteX3" fmla="*/ 579045 w 579045"/>
                <a:gd name="connsiteY3" fmla="*/ 274522 h 549044"/>
                <a:gd name="connsiteX4" fmla="*/ 316202 w 579045"/>
                <a:gd name="connsiteY4" fmla="*/ 549044 h 549044"/>
                <a:gd name="connsiteX5" fmla="*/ 292705 w 579045"/>
                <a:gd name="connsiteY5" fmla="*/ 546570 h 549044"/>
                <a:gd name="connsiteX6" fmla="*/ 268685 w 579045"/>
                <a:gd name="connsiteY6" fmla="*/ 549044 h 549044"/>
                <a:gd name="connsiteX7" fmla="*/ 0 w 579045"/>
                <a:gd name="connsiteY7" fmla="*/ 274522 h 549044"/>
                <a:gd name="connsiteX8" fmla="*/ 268685 w 579045"/>
                <a:gd name="connsiteY8" fmla="*/ 0 h 54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9045" h="549044">
                  <a:moveTo>
                    <a:pt x="268685" y="0"/>
                  </a:moveTo>
                  <a:lnTo>
                    <a:pt x="292705" y="2474"/>
                  </a:lnTo>
                  <a:lnTo>
                    <a:pt x="316202" y="0"/>
                  </a:lnTo>
                  <a:cubicBezTo>
                    <a:pt x="461366" y="0"/>
                    <a:pt x="579045" y="122908"/>
                    <a:pt x="579045" y="274522"/>
                  </a:cubicBezTo>
                  <a:cubicBezTo>
                    <a:pt x="579045" y="426136"/>
                    <a:pt x="461366" y="549044"/>
                    <a:pt x="316202" y="549044"/>
                  </a:cubicBezTo>
                  <a:lnTo>
                    <a:pt x="292705" y="546570"/>
                  </a:lnTo>
                  <a:lnTo>
                    <a:pt x="268685" y="549044"/>
                  </a:lnTo>
                  <a:cubicBezTo>
                    <a:pt x="120294" y="549044"/>
                    <a:pt x="0" y="426136"/>
                    <a:pt x="0" y="274522"/>
                  </a:cubicBezTo>
                  <a:cubicBezTo>
                    <a:pt x="0" y="122908"/>
                    <a:pt x="120294" y="0"/>
                    <a:pt x="26868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4" name="円/楕円 1513"/>
            <p:cNvSpPr/>
            <p:nvPr/>
          </p:nvSpPr>
          <p:spPr>
            <a:xfrm rot="20700000">
              <a:off x="2975075" y="1176905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5" name="円/楕円 1514"/>
            <p:cNvSpPr/>
            <p:nvPr/>
          </p:nvSpPr>
          <p:spPr>
            <a:xfrm rot="900000" flipH="1">
              <a:off x="3519743" y="1176906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6" name="円/楕円 1515"/>
            <p:cNvSpPr/>
            <p:nvPr/>
          </p:nvSpPr>
          <p:spPr>
            <a:xfrm>
              <a:off x="3045354" y="953005"/>
              <a:ext cx="579044" cy="6715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7" name="台形 1516"/>
            <p:cNvSpPr/>
            <p:nvPr/>
          </p:nvSpPr>
          <p:spPr>
            <a:xfrm rot="10800000">
              <a:off x="3284726" y="1667767"/>
              <a:ext cx="104476" cy="68406"/>
            </a:xfrm>
            <a:prstGeom prst="trapezoid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8" name="台形 1517"/>
            <p:cNvSpPr/>
            <p:nvPr/>
          </p:nvSpPr>
          <p:spPr>
            <a:xfrm>
              <a:off x="3272295" y="1736173"/>
              <a:ext cx="129338" cy="470192"/>
            </a:xfrm>
            <a:prstGeom prst="trapezoid">
              <a:avLst>
                <a:gd name="adj" fmla="val 2745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19" name="直角三角形 1518"/>
            <p:cNvSpPr/>
            <p:nvPr/>
          </p:nvSpPr>
          <p:spPr>
            <a:xfrm rot="5400000">
              <a:off x="3186059" y="1651467"/>
              <a:ext cx="126641" cy="149231"/>
            </a:xfrm>
            <a:prstGeom prst="rtTriangle">
              <a:avLst/>
            </a:prstGeom>
            <a:solidFill>
              <a:srgbClr val="CC99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0" name="直角三角形 1519"/>
            <p:cNvSpPr/>
            <p:nvPr/>
          </p:nvSpPr>
          <p:spPr>
            <a:xfrm rot="16200000" flipH="1">
              <a:off x="3350795" y="1651467"/>
              <a:ext cx="126641" cy="149231"/>
            </a:xfrm>
            <a:prstGeom prst="rtTriangle">
              <a:avLst/>
            </a:prstGeom>
            <a:solidFill>
              <a:srgbClr val="CC99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1" name="正方形/長方形 1520"/>
            <p:cNvSpPr/>
            <p:nvPr/>
          </p:nvSpPr>
          <p:spPr>
            <a:xfrm>
              <a:off x="3771770" y="679668"/>
              <a:ext cx="147090" cy="58392"/>
            </a:xfrm>
            <a:prstGeom prst="rect">
              <a:avLst/>
            </a:prstGeom>
            <a:solidFill>
              <a:srgbClr val="CC99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2" name="フリーフォーム 1521"/>
            <p:cNvSpPr/>
            <p:nvPr/>
          </p:nvSpPr>
          <p:spPr>
            <a:xfrm>
              <a:off x="3657023" y="481538"/>
              <a:ext cx="293985" cy="231144"/>
            </a:xfrm>
            <a:custGeom>
              <a:avLst/>
              <a:gdLst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55790 w 481951"/>
                <a:gd name="connsiteY7" fmla="*/ 287275 h 378933"/>
                <a:gd name="connsiteX8" fmla="*/ 0 w 481951"/>
                <a:gd name="connsiteY8" fmla="*/ 203107 h 378933"/>
                <a:gd name="connsiteX9" fmla="*/ 0 w 481951"/>
                <a:gd name="connsiteY9" fmla="*/ 203108 h 378933"/>
                <a:gd name="connsiteX10" fmla="*/ 55790 w 481951"/>
                <a:gd name="connsiteY10" fmla="*/ 118941 h 378933"/>
                <a:gd name="connsiteX11" fmla="*/ 59288 w 481951"/>
                <a:gd name="connsiteY11" fmla="*/ 118234 h 378933"/>
                <a:gd name="connsiteX12" fmla="*/ 61165 w 481951"/>
                <a:gd name="connsiteY12" fmla="*/ 112781 h 378933"/>
                <a:gd name="connsiteX13" fmla="*/ 168887 w 481951"/>
                <a:gd name="connsiteY13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0 w 481951"/>
                <a:gd name="connsiteY7" fmla="*/ 203107 h 378933"/>
                <a:gd name="connsiteX8" fmla="*/ 0 w 481951"/>
                <a:gd name="connsiteY8" fmla="*/ 203108 h 378933"/>
                <a:gd name="connsiteX9" fmla="*/ 55790 w 481951"/>
                <a:gd name="connsiteY9" fmla="*/ 118941 h 378933"/>
                <a:gd name="connsiteX10" fmla="*/ 59288 w 481951"/>
                <a:gd name="connsiteY10" fmla="*/ 118234 h 378933"/>
                <a:gd name="connsiteX11" fmla="*/ 61165 w 481951"/>
                <a:gd name="connsiteY11" fmla="*/ 112781 h 378933"/>
                <a:gd name="connsiteX12" fmla="*/ 168887 w 481951"/>
                <a:gd name="connsiteY12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0 w 481951"/>
                <a:gd name="connsiteY7" fmla="*/ 203108 h 378933"/>
                <a:gd name="connsiteX8" fmla="*/ 55790 w 481951"/>
                <a:gd name="connsiteY8" fmla="*/ 118941 h 378933"/>
                <a:gd name="connsiteX9" fmla="*/ 59288 w 481951"/>
                <a:gd name="connsiteY9" fmla="*/ 118234 h 378933"/>
                <a:gd name="connsiteX10" fmla="*/ 61165 w 481951"/>
                <a:gd name="connsiteY10" fmla="*/ 112781 h 378933"/>
                <a:gd name="connsiteX11" fmla="*/ 168887 w 481951"/>
                <a:gd name="connsiteY11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55790 w 481951"/>
                <a:gd name="connsiteY7" fmla="*/ 118941 h 378933"/>
                <a:gd name="connsiteX8" fmla="*/ 59288 w 481951"/>
                <a:gd name="connsiteY8" fmla="*/ 118234 h 378933"/>
                <a:gd name="connsiteX9" fmla="*/ 61165 w 481951"/>
                <a:gd name="connsiteY9" fmla="*/ 112781 h 378933"/>
                <a:gd name="connsiteX10" fmla="*/ 168887 w 481951"/>
                <a:gd name="connsiteY10" fmla="*/ 30123 h 37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51" h="378933">
                  <a:moveTo>
                    <a:pt x="168887" y="30123"/>
                  </a:moveTo>
                  <a:lnTo>
                    <a:pt x="258585" y="6089"/>
                  </a:lnTo>
                  <a:cubicBezTo>
                    <a:pt x="353225" y="-19270"/>
                    <a:pt x="450503" y="36893"/>
                    <a:pt x="475862" y="131534"/>
                  </a:cubicBezTo>
                  <a:cubicBezTo>
                    <a:pt x="501221" y="226174"/>
                    <a:pt x="445057" y="323452"/>
                    <a:pt x="350417" y="348811"/>
                  </a:cubicBezTo>
                  <a:lnTo>
                    <a:pt x="260719" y="372845"/>
                  </a:lnTo>
                  <a:cubicBezTo>
                    <a:pt x="189739" y="391864"/>
                    <a:pt x="117275" y="365027"/>
                    <a:pt x="74781" y="310493"/>
                  </a:cubicBezTo>
                  <a:lnTo>
                    <a:pt x="0" y="203107"/>
                  </a:lnTo>
                  <a:lnTo>
                    <a:pt x="55790" y="118941"/>
                  </a:lnTo>
                  <a:lnTo>
                    <a:pt x="59288" y="118234"/>
                  </a:lnTo>
                  <a:lnTo>
                    <a:pt x="61165" y="112781"/>
                  </a:lnTo>
                  <a:cubicBezTo>
                    <a:pt x="83866" y="73462"/>
                    <a:pt x="121567" y="42803"/>
                    <a:pt x="168887" y="30123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3" name="角丸四角形 1522"/>
            <p:cNvSpPr/>
            <p:nvPr/>
          </p:nvSpPr>
          <p:spPr>
            <a:xfrm rot="20700000">
              <a:off x="3870822" y="439547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4" name="角丸四角形 1523"/>
            <p:cNvSpPr/>
            <p:nvPr/>
          </p:nvSpPr>
          <p:spPr>
            <a:xfrm rot="20700000">
              <a:off x="3810491" y="455713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5" name="角丸四角形 1524"/>
            <p:cNvSpPr/>
            <p:nvPr/>
          </p:nvSpPr>
          <p:spPr>
            <a:xfrm rot="20700000">
              <a:off x="3750161" y="471878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6" name="角丸四角形 1525"/>
            <p:cNvSpPr/>
            <p:nvPr/>
          </p:nvSpPr>
          <p:spPr>
            <a:xfrm rot="20700000">
              <a:off x="3865558" y="419905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7" name="角丸四角形 1526"/>
            <p:cNvSpPr/>
            <p:nvPr/>
          </p:nvSpPr>
          <p:spPr>
            <a:xfrm rot="20700000">
              <a:off x="3805228" y="436071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8" name="角丸四角形 1527"/>
            <p:cNvSpPr/>
            <p:nvPr/>
          </p:nvSpPr>
          <p:spPr>
            <a:xfrm rot="20700000">
              <a:off x="3744898" y="452236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29" name="角丸四角形 1528"/>
            <p:cNvSpPr/>
            <p:nvPr/>
          </p:nvSpPr>
          <p:spPr>
            <a:xfrm rot="20700000">
              <a:off x="3684567" y="468402"/>
              <a:ext cx="62459" cy="148071"/>
            </a:xfrm>
            <a:prstGeom prst="roundRect">
              <a:avLst>
                <a:gd name="adj" fmla="val 45350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0" name="角丸四角形 1529"/>
            <p:cNvSpPr/>
            <p:nvPr/>
          </p:nvSpPr>
          <p:spPr>
            <a:xfrm rot="5400000">
              <a:off x="3682894" y="522904"/>
              <a:ext cx="75530" cy="140875"/>
            </a:xfrm>
            <a:prstGeom prst="roundRect">
              <a:avLst>
                <a:gd name="adj" fmla="val 50000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1" name="フリーフォーム 1530"/>
            <p:cNvSpPr/>
            <p:nvPr/>
          </p:nvSpPr>
          <p:spPr>
            <a:xfrm rot="18000000" flipH="1">
              <a:off x="3123928" y="829318"/>
              <a:ext cx="451793" cy="581050"/>
            </a:xfrm>
            <a:custGeom>
              <a:avLst/>
              <a:gdLst>
                <a:gd name="connsiteX0" fmla="*/ 37072 w 453193"/>
                <a:gd name="connsiteY0" fmla="*/ 140311 h 544419"/>
                <a:gd name="connsiteX1" fmla="*/ 19669 w 453193"/>
                <a:gd name="connsiteY1" fmla="*/ 330875 h 544419"/>
                <a:gd name="connsiteX2" fmla="*/ 20398 w 453193"/>
                <a:gd name="connsiteY2" fmla="*/ 329947 h 544419"/>
                <a:gd name="connsiteX3" fmla="*/ 18010 w 453193"/>
                <a:gd name="connsiteY3" fmla="*/ 344100 h 544419"/>
                <a:gd name="connsiteX4" fmla="*/ 185393 w 453193"/>
                <a:gd name="connsiteY4" fmla="*/ 544419 h 544419"/>
                <a:gd name="connsiteX5" fmla="*/ 185393 w 453193"/>
                <a:gd name="connsiteY5" fmla="*/ 544418 h 544419"/>
                <a:gd name="connsiteX6" fmla="*/ 149270 w 453193"/>
                <a:gd name="connsiteY6" fmla="*/ 240830 h 544419"/>
                <a:gd name="connsiteX7" fmla="*/ 168894 w 453193"/>
                <a:gd name="connsiteY7" fmla="*/ 188107 h 544419"/>
                <a:gd name="connsiteX8" fmla="*/ 209306 w 453193"/>
                <a:gd name="connsiteY8" fmla="*/ 158746 h 544419"/>
                <a:gd name="connsiteX9" fmla="*/ 453192 w 453193"/>
                <a:gd name="connsiteY9" fmla="*/ 80580 h 544419"/>
                <a:gd name="connsiteX10" fmla="*/ 453193 w 453193"/>
                <a:gd name="connsiteY10" fmla="*/ 80580 h 544419"/>
                <a:gd name="connsiteX11" fmla="*/ 142166 w 453193"/>
                <a:gd name="connsiteY11" fmla="*/ 42455 h 544419"/>
                <a:gd name="connsiteX12" fmla="*/ 37072 w 453193"/>
                <a:gd name="connsiteY12" fmla="*/ 140311 h 544419"/>
                <a:gd name="connsiteX0" fmla="*/ 37072 w 453193"/>
                <a:gd name="connsiteY0" fmla="*/ 140311 h 544419"/>
                <a:gd name="connsiteX1" fmla="*/ 19669 w 453193"/>
                <a:gd name="connsiteY1" fmla="*/ 330875 h 544419"/>
                <a:gd name="connsiteX2" fmla="*/ 20398 w 453193"/>
                <a:gd name="connsiteY2" fmla="*/ 329947 h 544419"/>
                <a:gd name="connsiteX3" fmla="*/ 18010 w 453193"/>
                <a:gd name="connsiteY3" fmla="*/ 344100 h 544419"/>
                <a:gd name="connsiteX4" fmla="*/ 185393 w 453193"/>
                <a:gd name="connsiteY4" fmla="*/ 544419 h 544419"/>
                <a:gd name="connsiteX5" fmla="*/ 185393 w 453193"/>
                <a:gd name="connsiteY5" fmla="*/ 544418 h 544419"/>
                <a:gd name="connsiteX6" fmla="*/ 149270 w 453193"/>
                <a:gd name="connsiteY6" fmla="*/ 240830 h 544419"/>
                <a:gd name="connsiteX7" fmla="*/ 168894 w 453193"/>
                <a:gd name="connsiteY7" fmla="*/ 188107 h 544419"/>
                <a:gd name="connsiteX8" fmla="*/ 209306 w 453193"/>
                <a:gd name="connsiteY8" fmla="*/ 158746 h 544419"/>
                <a:gd name="connsiteX9" fmla="*/ 453192 w 453193"/>
                <a:gd name="connsiteY9" fmla="*/ 80580 h 544419"/>
                <a:gd name="connsiteX10" fmla="*/ 453193 w 453193"/>
                <a:gd name="connsiteY10" fmla="*/ 80580 h 544419"/>
                <a:gd name="connsiteX11" fmla="*/ 142166 w 453193"/>
                <a:gd name="connsiteY11" fmla="*/ 42455 h 544419"/>
                <a:gd name="connsiteX12" fmla="*/ 128512 w 453193"/>
                <a:gd name="connsiteY12" fmla="*/ 231751 h 544419"/>
                <a:gd name="connsiteX0" fmla="*/ 37072 w 453193"/>
                <a:gd name="connsiteY0" fmla="*/ 140311 h 544419"/>
                <a:gd name="connsiteX1" fmla="*/ 19669 w 453193"/>
                <a:gd name="connsiteY1" fmla="*/ 330875 h 544419"/>
                <a:gd name="connsiteX2" fmla="*/ 20398 w 453193"/>
                <a:gd name="connsiteY2" fmla="*/ 329947 h 544419"/>
                <a:gd name="connsiteX3" fmla="*/ 18010 w 453193"/>
                <a:gd name="connsiteY3" fmla="*/ 344100 h 544419"/>
                <a:gd name="connsiteX4" fmla="*/ 185393 w 453193"/>
                <a:gd name="connsiteY4" fmla="*/ 544419 h 544419"/>
                <a:gd name="connsiteX5" fmla="*/ 185393 w 453193"/>
                <a:gd name="connsiteY5" fmla="*/ 544418 h 544419"/>
                <a:gd name="connsiteX6" fmla="*/ 149270 w 453193"/>
                <a:gd name="connsiteY6" fmla="*/ 240830 h 544419"/>
                <a:gd name="connsiteX7" fmla="*/ 168894 w 453193"/>
                <a:gd name="connsiteY7" fmla="*/ 188107 h 544419"/>
                <a:gd name="connsiteX8" fmla="*/ 209306 w 453193"/>
                <a:gd name="connsiteY8" fmla="*/ 158746 h 544419"/>
                <a:gd name="connsiteX9" fmla="*/ 453192 w 453193"/>
                <a:gd name="connsiteY9" fmla="*/ 80580 h 544419"/>
                <a:gd name="connsiteX10" fmla="*/ 453193 w 453193"/>
                <a:gd name="connsiteY10" fmla="*/ 80580 h 544419"/>
                <a:gd name="connsiteX11" fmla="*/ 142166 w 453193"/>
                <a:gd name="connsiteY11" fmla="*/ 42455 h 544419"/>
                <a:gd name="connsiteX0" fmla="*/ 1659 w 435183"/>
                <a:gd name="connsiteY0" fmla="*/ 330875 h 544419"/>
                <a:gd name="connsiteX1" fmla="*/ 2388 w 435183"/>
                <a:gd name="connsiteY1" fmla="*/ 329947 h 544419"/>
                <a:gd name="connsiteX2" fmla="*/ 0 w 435183"/>
                <a:gd name="connsiteY2" fmla="*/ 344100 h 544419"/>
                <a:gd name="connsiteX3" fmla="*/ 167383 w 435183"/>
                <a:gd name="connsiteY3" fmla="*/ 544419 h 544419"/>
                <a:gd name="connsiteX4" fmla="*/ 167383 w 435183"/>
                <a:gd name="connsiteY4" fmla="*/ 544418 h 544419"/>
                <a:gd name="connsiteX5" fmla="*/ 131260 w 435183"/>
                <a:gd name="connsiteY5" fmla="*/ 240830 h 544419"/>
                <a:gd name="connsiteX6" fmla="*/ 150884 w 435183"/>
                <a:gd name="connsiteY6" fmla="*/ 188107 h 544419"/>
                <a:gd name="connsiteX7" fmla="*/ 191296 w 435183"/>
                <a:gd name="connsiteY7" fmla="*/ 158746 h 544419"/>
                <a:gd name="connsiteX8" fmla="*/ 435182 w 435183"/>
                <a:gd name="connsiteY8" fmla="*/ 80580 h 544419"/>
                <a:gd name="connsiteX9" fmla="*/ 435183 w 435183"/>
                <a:gd name="connsiteY9" fmla="*/ 80580 h 544419"/>
                <a:gd name="connsiteX10" fmla="*/ 124156 w 435183"/>
                <a:gd name="connsiteY10" fmla="*/ 42455 h 544419"/>
                <a:gd name="connsiteX0" fmla="*/ 1659 w 435183"/>
                <a:gd name="connsiteY0" fmla="*/ 330875 h 544419"/>
                <a:gd name="connsiteX1" fmla="*/ 0 w 435183"/>
                <a:gd name="connsiteY1" fmla="*/ 344100 h 544419"/>
                <a:gd name="connsiteX2" fmla="*/ 167383 w 435183"/>
                <a:gd name="connsiteY2" fmla="*/ 544419 h 544419"/>
                <a:gd name="connsiteX3" fmla="*/ 167383 w 435183"/>
                <a:gd name="connsiteY3" fmla="*/ 544418 h 544419"/>
                <a:gd name="connsiteX4" fmla="*/ 131260 w 435183"/>
                <a:gd name="connsiteY4" fmla="*/ 240830 h 544419"/>
                <a:gd name="connsiteX5" fmla="*/ 150884 w 435183"/>
                <a:gd name="connsiteY5" fmla="*/ 188107 h 544419"/>
                <a:gd name="connsiteX6" fmla="*/ 191296 w 435183"/>
                <a:gd name="connsiteY6" fmla="*/ 158746 h 544419"/>
                <a:gd name="connsiteX7" fmla="*/ 435182 w 435183"/>
                <a:gd name="connsiteY7" fmla="*/ 80580 h 544419"/>
                <a:gd name="connsiteX8" fmla="*/ 435183 w 435183"/>
                <a:gd name="connsiteY8" fmla="*/ 80580 h 544419"/>
                <a:gd name="connsiteX9" fmla="*/ 124156 w 435183"/>
                <a:gd name="connsiteY9" fmla="*/ 42455 h 544419"/>
                <a:gd name="connsiteX0" fmla="*/ 0 w 475577"/>
                <a:gd name="connsiteY0" fmla="*/ 356088 h 544419"/>
                <a:gd name="connsiteX1" fmla="*/ 40394 w 475577"/>
                <a:gd name="connsiteY1" fmla="*/ 344100 h 544419"/>
                <a:gd name="connsiteX2" fmla="*/ 207777 w 475577"/>
                <a:gd name="connsiteY2" fmla="*/ 544419 h 544419"/>
                <a:gd name="connsiteX3" fmla="*/ 207777 w 475577"/>
                <a:gd name="connsiteY3" fmla="*/ 544418 h 544419"/>
                <a:gd name="connsiteX4" fmla="*/ 171654 w 475577"/>
                <a:gd name="connsiteY4" fmla="*/ 240830 h 544419"/>
                <a:gd name="connsiteX5" fmla="*/ 191278 w 475577"/>
                <a:gd name="connsiteY5" fmla="*/ 188107 h 544419"/>
                <a:gd name="connsiteX6" fmla="*/ 231690 w 475577"/>
                <a:gd name="connsiteY6" fmla="*/ 158746 h 544419"/>
                <a:gd name="connsiteX7" fmla="*/ 475576 w 475577"/>
                <a:gd name="connsiteY7" fmla="*/ 80580 h 544419"/>
                <a:gd name="connsiteX8" fmla="*/ 475577 w 475577"/>
                <a:gd name="connsiteY8" fmla="*/ 80580 h 544419"/>
                <a:gd name="connsiteX9" fmla="*/ 164550 w 475577"/>
                <a:gd name="connsiteY9" fmla="*/ 42455 h 544419"/>
                <a:gd name="connsiteX0" fmla="*/ 0 w 435183"/>
                <a:gd name="connsiteY0" fmla="*/ 344100 h 544419"/>
                <a:gd name="connsiteX1" fmla="*/ 167383 w 435183"/>
                <a:gd name="connsiteY1" fmla="*/ 544419 h 544419"/>
                <a:gd name="connsiteX2" fmla="*/ 167383 w 435183"/>
                <a:gd name="connsiteY2" fmla="*/ 544418 h 544419"/>
                <a:gd name="connsiteX3" fmla="*/ 131260 w 435183"/>
                <a:gd name="connsiteY3" fmla="*/ 240830 h 544419"/>
                <a:gd name="connsiteX4" fmla="*/ 150884 w 435183"/>
                <a:gd name="connsiteY4" fmla="*/ 188107 h 544419"/>
                <a:gd name="connsiteX5" fmla="*/ 191296 w 435183"/>
                <a:gd name="connsiteY5" fmla="*/ 158746 h 544419"/>
                <a:gd name="connsiteX6" fmla="*/ 435182 w 435183"/>
                <a:gd name="connsiteY6" fmla="*/ 80580 h 544419"/>
                <a:gd name="connsiteX7" fmla="*/ 435183 w 435183"/>
                <a:gd name="connsiteY7" fmla="*/ 80580 h 544419"/>
                <a:gd name="connsiteX8" fmla="*/ 124156 w 435183"/>
                <a:gd name="connsiteY8" fmla="*/ 42455 h 544419"/>
                <a:gd name="connsiteX0" fmla="*/ 0 w 451595"/>
                <a:gd name="connsiteY0" fmla="*/ 315377 h 544419"/>
                <a:gd name="connsiteX1" fmla="*/ 183795 w 451595"/>
                <a:gd name="connsiteY1" fmla="*/ 544419 h 544419"/>
                <a:gd name="connsiteX2" fmla="*/ 183795 w 451595"/>
                <a:gd name="connsiteY2" fmla="*/ 544418 h 544419"/>
                <a:gd name="connsiteX3" fmla="*/ 147672 w 451595"/>
                <a:gd name="connsiteY3" fmla="*/ 240830 h 544419"/>
                <a:gd name="connsiteX4" fmla="*/ 167296 w 451595"/>
                <a:gd name="connsiteY4" fmla="*/ 188107 h 544419"/>
                <a:gd name="connsiteX5" fmla="*/ 207708 w 451595"/>
                <a:gd name="connsiteY5" fmla="*/ 158746 h 544419"/>
                <a:gd name="connsiteX6" fmla="*/ 451594 w 451595"/>
                <a:gd name="connsiteY6" fmla="*/ 80580 h 544419"/>
                <a:gd name="connsiteX7" fmla="*/ 451595 w 451595"/>
                <a:gd name="connsiteY7" fmla="*/ 80580 h 544419"/>
                <a:gd name="connsiteX8" fmla="*/ 140568 w 451595"/>
                <a:gd name="connsiteY8" fmla="*/ 42455 h 544419"/>
                <a:gd name="connsiteX0" fmla="*/ 198 w 451793"/>
                <a:gd name="connsiteY0" fmla="*/ 315377 h 544419"/>
                <a:gd name="connsiteX1" fmla="*/ 183993 w 451793"/>
                <a:gd name="connsiteY1" fmla="*/ 544419 h 544419"/>
                <a:gd name="connsiteX2" fmla="*/ 183993 w 451793"/>
                <a:gd name="connsiteY2" fmla="*/ 544418 h 544419"/>
                <a:gd name="connsiteX3" fmla="*/ 147870 w 451793"/>
                <a:gd name="connsiteY3" fmla="*/ 240830 h 544419"/>
                <a:gd name="connsiteX4" fmla="*/ 167494 w 451793"/>
                <a:gd name="connsiteY4" fmla="*/ 188107 h 544419"/>
                <a:gd name="connsiteX5" fmla="*/ 207906 w 451793"/>
                <a:gd name="connsiteY5" fmla="*/ 158746 h 544419"/>
                <a:gd name="connsiteX6" fmla="*/ 451792 w 451793"/>
                <a:gd name="connsiteY6" fmla="*/ 80580 h 544419"/>
                <a:gd name="connsiteX7" fmla="*/ 451793 w 451793"/>
                <a:gd name="connsiteY7" fmla="*/ 80580 h 544419"/>
                <a:gd name="connsiteX8" fmla="*/ 140766 w 451793"/>
                <a:gd name="connsiteY8" fmla="*/ 42455 h 544419"/>
                <a:gd name="connsiteX0" fmla="*/ 198 w 451793"/>
                <a:gd name="connsiteY0" fmla="*/ 286931 h 515973"/>
                <a:gd name="connsiteX1" fmla="*/ 183993 w 451793"/>
                <a:gd name="connsiteY1" fmla="*/ 515973 h 515973"/>
                <a:gd name="connsiteX2" fmla="*/ 183993 w 451793"/>
                <a:gd name="connsiteY2" fmla="*/ 515972 h 515973"/>
                <a:gd name="connsiteX3" fmla="*/ 147870 w 451793"/>
                <a:gd name="connsiteY3" fmla="*/ 212384 h 515973"/>
                <a:gd name="connsiteX4" fmla="*/ 167494 w 451793"/>
                <a:gd name="connsiteY4" fmla="*/ 159661 h 515973"/>
                <a:gd name="connsiteX5" fmla="*/ 207906 w 451793"/>
                <a:gd name="connsiteY5" fmla="*/ 130300 h 515973"/>
                <a:gd name="connsiteX6" fmla="*/ 451792 w 451793"/>
                <a:gd name="connsiteY6" fmla="*/ 52134 h 515973"/>
                <a:gd name="connsiteX7" fmla="*/ 451793 w 451793"/>
                <a:gd name="connsiteY7" fmla="*/ 52134 h 515973"/>
                <a:gd name="connsiteX8" fmla="*/ 82915 w 451793"/>
                <a:gd name="connsiteY8" fmla="*/ 71346 h 515973"/>
                <a:gd name="connsiteX0" fmla="*/ 198 w 451793"/>
                <a:gd name="connsiteY0" fmla="*/ 315072 h 544114"/>
                <a:gd name="connsiteX1" fmla="*/ 183993 w 451793"/>
                <a:gd name="connsiteY1" fmla="*/ 544114 h 544114"/>
                <a:gd name="connsiteX2" fmla="*/ 183993 w 451793"/>
                <a:gd name="connsiteY2" fmla="*/ 544113 h 544114"/>
                <a:gd name="connsiteX3" fmla="*/ 147870 w 451793"/>
                <a:gd name="connsiteY3" fmla="*/ 240525 h 544114"/>
                <a:gd name="connsiteX4" fmla="*/ 167494 w 451793"/>
                <a:gd name="connsiteY4" fmla="*/ 187802 h 544114"/>
                <a:gd name="connsiteX5" fmla="*/ 207906 w 451793"/>
                <a:gd name="connsiteY5" fmla="*/ 158441 h 544114"/>
                <a:gd name="connsiteX6" fmla="*/ 451792 w 451793"/>
                <a:gd name="connsiteY6" fmla="*/ 80275 h 544114"/>
                <a:gd name="connsiteX7" fmla="*/ 451793 w 451793"/>
                <a:gd name="connsiteY7" fmla="*/ 80275 h 544114"/>
                <a:gd name="connsiteX8" fmla="*/ 82915 w 451793"/>
                <a:gd name="connsiteY8" fmla="*/ 99487 h 54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1793" h="544114">
                  <a:moveTo>
                    <a:pt x="198" y="315072"/>
                  </a:moveTo>
                  <a:cubicBezTo>
                    <a:pt x="-4969" y="458466"/>
                    <a:pt x="91550" y="544114"/>
                    <a:pt x="183993" y="544114"/>
                  </a:cubicBezTo>
                  <a:lnTo>
                    <a:pt x="183993" y="544113"/>
                  </a:lnTo>
                  <a:cubicBezTo>
                    <a:pt x="135829" y="452247"/>
                    <a:pt x="123788" y="341721"/>
                    <a:pt x="147870" y="240525"/>
                  </a:cubicBezTo>
                  <a:lnTo>
                    <a:pt x="167494" y="187802"/>
                  </a:lnTo>
                  <a:lnTo>
                    <a:pt x="207906" y="158441"/>
                  </a:lnTo>
                  <a:cubicBezTo>
                    <a:pt x="283151" y="114998"/>
                    <a:pt x="367437" y="87216"/>
                    <a:pt x="451792" y="80275"/>
                  </a:cubicBezTo>
                  <a:lnTo>
                    <a:pt x="451793" y="80275"/>
                  </a:lnTo>
                  <a:cubicBezTo>
                    <a:pt x="399732" y="-9897"/>
                    <a:pt x="221298" y="-49590"/>
                    <a:pt x="82915" y="99487"/>
                  </a:cubicBezTo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2" name="角丸四角形 1531"/>
            <p:cNvSpPr/>
            <p:nvPr/>
          </p:nvSpPr>
          <p:spPr>
            <a:xfrm>
              <a:off x="3124251" y="1189741"/>
              <a:ext cx="100872" cy="172691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3" name="円/楕円 1532"/>
            <p:cNvSpPr/>
            <p:nvPr/>
          </p:nvSpPr>
          <p:spPr>
            <a:xfrm>
              <a:off x="3140575" y="1225079"/>
              <a:ext cx="68225" cy="6822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4" name="角丸四角形 1533"/>
            <p:cNvSpPr/>
            <p:nvPr/>
          </p:nvSpPr>
          <p:spPr>
            <a:xfrm>
              <a:off x="3448101" y="1189741"/>
              <a:ext cx="100872" cy="172691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5" name="円/楕円 1534"/>
            <p:cNvSpPr/>
            <p:nvPr/>
          </p:nvSpPr>
          <p:spPr>
            <a:xfrm>
              <a:off x="3464425" y="1225079"/>
              <a:ext cx="68225" cy="6822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6" name="月 1535"/>
            <p:cNvSpPr/>
            <p:nvPr/>
          </p:nvSpPr>
          <p:spPr>
            <a:xfrm rot="16200000">
              <a:off x="3280294" y="1355009"/>
              <a:ext cx="109168" cy="338304"/>
            </a:xfrm>
            <a:prstGeom prst="moon">
              <a:avLst>
                <a:gd name="adj" fmla="val 76783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7" name="月 1536"/>
            <p:cNvSpPr/>
            <p:nvPr/>
          </p:nvSpPr>
          <p:spPr>
            <a:xfrm rot="16200000" flipH="1">
              <a:off x="3135072" y="1050527"/>
              <a:ext cx="66780" cy="176538"/>
            </a:xfrm>
            <a:prstGeom prst="moon">
              <a:avLst>
                <a:gd name="adj" fmla="val 7678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8" name="月 1537"/>
            <p:cNvSpPr/>
            <p:nvPr/>
          </p:nvSpPr>
          <p:spPr>
            <a:xfrm rot="16200000" flipH="1">
              <a:off x="3460949" y="1050527"/>
              <a:ext cx="66780" cy="176538"/>
            </a:xfrm>
            <a:prstGeom prst="moon">
              <a:avLst>
                <a:gd name="adj" fmla="val 7678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39" name="月 1538"/>
            <p:cNvSpPr/>
            <p:nvPr/>
          </p:nvSpPr>
          <p:spPr>
            <a:xfrm rot="16200000">
              <a:off x="3321458" y="1413075"/>
              <a:ext cx="26843" cy="76256"/>
            </a:xfrm>
            <a:prstGeom prst="moon">
              <a:avLst>
                <a:gd name="adj" fmla="val 76783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40" name="グループ化 1539"/>
          <p:cNvGrpSpPr/>
          <p:nvPr/>
        </p:nvGrpSpPr>
        <p:grpSpPr>
          <a:xfrm>
            <a:off x="4559327" y="4522860"/>
            <a:ext cx="975933" cy="1786460"/>
            <a:chOff x="1837298" y="419905"/>
            <a:chExt cx="975933" cy="1786460"/>
          </a:xfrm>
        </p:grpSpPr>
        <p:sp>
          <p:nvSpPr>
            <p:cNvPr id="1541" name="星 24 1540"/>
            <p:cNvSpPr/>
            <p:nvPr/>
          </p:nvSpPr>
          <p:spPr>
            <a:xfrm>
              <a:off x="1838506" y="883396"/>
              <a:ext cx="715863" cy="626495"/>
            </a:xfrm>
            <a:prstGeom prst="star24">
              <a:avLst>
                <a:gd name="adj" fmla="val 46212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2" name="片側の 2 つの角を丸めた四角形 1541"/>
            <p:cNvSpPr/>
            <p:nvPr/>
          </p:nvSpPr>
          <p:spPr>
            <a:xfrm rot="10800000">
              <a:off x="2127108" y="1509891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3" name="フリーフォーム 1542"/>
            <p:cNvSpPr/>
            <p:nvPr/>
          </p:nvSpPr>
          <p:spPr>
            <a:xfrm>
              <a:off x="1903485" y="683131"/>
              <a:ext cx="877597" cy="1523234"/>
            </a:xfrm>
            <a:custGeom>
              <a:avLst/>
              <a:gdLst>
                <a:gd name="connsiteX0" fmla="*/ 733928 w 877597"/>
                <a:gd name="connsiteY0" fmla="*/ 0 h 1523234"/>
                <a:gd name="connsiteX1" fmla="*/ 877597 w 877597"/>
                <a:gd name="connsiteY1" fmla="*/ 0 h 1523234"/>
                <a:gd name="connsiteX2" fmla="*/ 877597 w 877597"/>
                <a:gd name="connsiteY2" fmla="*/ 619125 h 1523234"/>
                <a:gd name="connsiteX3" fmla="*/ 598496 w 877597"/>
                <a:gd name="connsiteY3" fmla="*/ 1132793 h 1523234"/>
                <a:gd name="connsiteX4" fmla="*/ 598496 w 877597"/>
                <a:gd name="connsiteY4" fmla="*/ 1523234 h 1523234"/>
                <a:gd name="connsiteX5" fmla="*/ 0 w 877597"/>
                <a:gd name="connsiteY5" fmla="*/ 1523234 h 1523234"/>
                <a:gd name="connsiteX6" fmla="*/ 0 w 877597"/>
                <a:gd name="connsiteY6" fmla="*/ 1074767 h 1523234"/>
                <a:gd name="connsiteX7" fmla="*/ 89695 w 877597"/>
                <a:gd name="connsiteY7" fmla="*/ 985072 h 1523234"/>
                <a:gd name="connsiteX8" fmla="*/ 496843 w 877597"/>
                <a:gd name="connsiteY8" fmla="*/ 985072 h 1523234"/>
                <a:gd name="connsiteX9" fmla="*/ 733928 w 877597"/>
                <a:gd name="connsiteY9" fmla="*/ 549102 h 152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77597" h="1523234">
                  <a:moveTo>
                    <a:pt x="733928" y="0"/>
                  </a:moveTo>
                  <a:lnTo>
                    <a:pt x="877597" y="0"/>
                  </a:lnTo>
                  <a:lnTo>
                    <a:pt x="877597" y="619125"/>
                  </a:lnTo>
                  <a:lnTo>
                    <a:pt x="598496" y="1132793"/>
                  </a:lnTo>
                  <a:lnTo>
                    <a:pt x="598496" y="1523234"/>
                  </a:lnTo>
                  <a:lnTo>
                    <a:pt x="0" y="1523234"/>
                  </a:lnTo>
                  <a:lnTo>
                    <a:pt x="0" y="1074767"/>
                  </a:lnTo>
                  <a:cubicBezTo>
                    <a:pt x="0" y="1025230"/>
                    <a:pt x="40158" y="985072"/>
                    <a:pt x="89695" y="985072"/>
                  </a:cubicBezTo>
                  <a:lnTo>
                    <a:pt x="496843" y="985072"/>
                  </a:lnTo>
                  <a:lnTo>
                    <a:pt x="733928" y="549102"/>
                  </a:lnTo>
                  <a:close/>
                </a:path>
              </a:pathLst>
            </a:cu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4" name="円/楕円 1543"/>
            <p:cNvSpPr/>
            <p:nvPr/>
          </p:nvSpPr>
          <p:spPr>
            <a:xfrm rot="20700000">
              <a:off x="1837298" y="1226221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5" name="円/楕円 1544"/>
            <p:cNvSpPr/>
            <p:nvPr/>
          </p:nvSpPr>
          <p:spPr>
            <a:xfrm rot="900000" flipH="1">
              <a:off x="2381967" y="1231324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6" name="円/楕円 1545"/>
            <p:cNvSpPr/>
            <p:nvPr/>
          </p:nvSpPr>
          <p:spPr>
            <a:xfrm>
              <a:off x="1907578" y="990635"/>
              <a:ext cx="579044" cy="61118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7" name="台形 1546"/>
            <p:cNvSpPr/>
            <p:nvPr/>
          </p:nvSpPr>
          <p:spPr>
            <a:xfrm rot="10800000">
              <a:off x="2146949" y="1667767"/>
              <a:ext cx="104476" cy="68406"/>
            </a:xfrm>
            <a:prstGeom prst="trapezoid">
              <a:avLst/>
            </a:prstGeom>
            <a:pattFill prst="wdUpDiag">
              <a:fgClr>
                <a:srgbClr val="FF6600"/>
              </a:fgClr>
              <a:bgClr>
                <a:srgbClr val="FF00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8" name="台形 1547"/>
            <p:cNvSpPr/>
            <p:nvPr/>
          </p:nvSpPr>
          <p:spPr>
            <a:xfrm>
              <a:off x="2134518" y="1736173"/>
              <a:ext cx="129338" cy="470192"/>
            </a:xfrm>
            <a:prstGeom prst="trapezoid">
              <a:avLst>
                <a:gd name="adj" fmla="val 27455"/>
              </a:avLst>
            </a:prstGeom>
            <a:pattFill prst="wdUpDiag">
              <a:fgClr>
                <a:srgbClr val="FF6600"/>
              </a:fgClr>
              <a:bgClr>
                <a:srgbClr val="FF00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49" name="直角三角形 1548"/>
            <p:cNvSpPr/>
            <p:nvPr/>
          </p:nvSpPr>
          <p:spPr>
            <a:xfrm rot="5400000">
              <a:off x="2048282" y="1651467"/>
              <a:ext cx="126641" cy="149231"/>
            </a:xfrm>
            <a:prstGeom prst="rtTriangle">
              <a:avLst/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0" name="直角三角形 1549"/>
            <p:cNvSpPr/>
            <p:nvPr/>
          </p:nvSpPr>
          <p:spPr>
            <a:xfrm rot="16200000" flipH="1">
              <a:off x="2213018" y="1651467"/>
              <a:ext cx="126641" cy="149231"/>
            </a:xfrm>
            <a:prstGeom prst="rtTriangle">
              <a:avLst/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1" name="正方形/長方形 1550"/>
            <p:cNvSpPr/>
            <p:nvPr/>
          </p:nvSpPr>
          <p:spPr>
            <a:xfrm>
              <a:off x="2633993" y="679668"/>
              <a:ext cx="147090" cy="58392"/>
            </a:xfrm>
            <a:prstGeom prst="rect">
              <a:avLst/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2" name="フリーフォーム 1551"/>
            <p:cNvSpPr/>
            <p:nvPr/>
          </p:nvSpPr>
          <p:spPr>
            <a:xfrm>
              <a:off x="2519246" y="481538"/>
              <a:ext cx="293985" cy="231144"/>
            </a:xfrm>
            <a:custGeom>
              <a:avLst/>
              <a:gdLst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55790 w 481951"/>
                <a:gd name="connsiteY7" fmla="*/ 287275 h 378933"/>
                <a:gd name="connsiteX8" fmla="*/ 0 w 481951"/>
                <a:gd name="connsiteY8" fmla="*/ 203107 h 378933"/>
                <a:gd name="connsiteX9" fmla="*/ 0 w 481951"/>
                <a:gd name="connsiteY9" fmla="*/ 203108 h 378933"/>
                <a:gd name="connsiteX10" fmla="*/ 55790 w 481951"/>
                <a:gd name="connsiteY10" fmla="*/ 118941 h 378933"/>
                <a:gd name="connsiteX11" fmla="*/ 59288 w 481951"/>
                <a:gd name="connsiteY11" fmla="*/ 118234 h 378933"/>
                <a:gd name="connsiteX12" fmla="*/ 61165 w 481951"/>
                <a:gd name="connsiteY12" fmla="*/ 112781 h 378933"/>
                <a:gd name="connsiteX13" fmla="*/ 168887 w 481951"/>
                <a:gd name="connsiteY13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0 w 481951"/>
                <a:gd name="connsiteY7" fmla="*/ 203107 h 378933"/>
                <a:gd name="connsiteX8" fmla="*/ 0 w 481951"/>
                <a:gd name="connsiteY8" fmla="*/ 203108 h 378933"/>
                <a:gd name="connsiteX9" fmla="*/ 55790 w 481951"/>
                <a:gd name="connsiteY9" fmla="*/ 118941 h 378933"/>
                <a:gd name="connsiteX10" fmla="*/ 59288 w 481951"/>
                <a:gd name="connsiteY10" fmla="*/ 118234 h 378933"/>
                <a:gd name="connsiteX11" fmla="*/ 61165 w 481951"/>
                <a:gd name="connsiteY11" fmla="*/ 112781 h 378933"/>
                <a:gd name="connsiteX12" fmla="*/ 168887 w 481951"/>
                <a:gd name="connsiteY12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0 w 481951"/>
                <a:gd name="connsiteY7" fmla="*/ 203108 h 378933"/>
                <a:gd name="connsiteX8" fmla="*/ 55790 w 481951"/>
                <a:gd name="connsiteY8" fmla="*/ 118941 h 378933"/>
                <a:gd name="connsiteX9" fmla="*/ 59288 w 481951"/>
                <a:gd name="connsiteY9" fmla="*/ 118234 h 378933"/>
                <a:gd name="connsiteX10" fmla="*/ 61165 w 481951"/>
                <a:gd name="connsiteY10" fmla="*/ 112781 h 378933"/>
                <a:gd name="connsiteX11" fmla="*/ 168887 w 481951"/>
                <a:gd name="connsiteY11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55790 w 481951"/>
                <a:gd name="connsiteY7" fmla="*/ 118941 h 378933"/>
                <a:gd name="connsiteX8" fmla="*/ 59288 w 481951"/>
                <a:gd name="connsiteY8" fmla="*/ 118234 h 378933"/>
                <a:gd name="connsiteX9" fmla="*/ 61165 w 481951"/>
                <a:gd name="connsiteY9" fmla="*/ 112781 h 378933"/>
                <a:gd name="connsiteX10" fmla="*/ 168887 w 481951"/>
                <a:gd name="connsiteY10" fmla="*/ 30123 h 37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51" h="378933">
                  <a:moveTo>
                    <a:pt x="168887" y="30123"/>
                  </a:moveTo>
                  <a:lnTo>
                    <a:pt x="258585" y="6089"/>
                  </a:lnTo>
                  <a:cubicBezTo>
                    <a:pt x="353225" y="-19270"/>
                    <a:pt x="450503" y="36893"/>
                    <a:pt x="475862" y="131534"/>
                  </a:cubicBezTo>
                  <a:cubicBezTo>
                    <a:pt x="501221" y="226174"/>
                    <a:pt x="445057" y="323452"/>
                    <a:pt x="350417" y="348811"/>
                  </a:cubicBezTo>
                  <a:lnTo>
                    <a:pt x="260719" y="372845"/>
                  </a:lnTo>
                  <a:cubicBezTo>
                    <a:pt x="189739" y="391864"/>
                    <a:pt x="117275" y="365027"/>
                    <a:pt x="74781" y="310493"/>
                  </a:cubicBezTo>
                  <a:lnTo>
                    <a:pt x="0" y="203107"/>
                  </a:lnTo>
                  <a:lnTo>
                    <a:pt x="55790" y="118941"/>
                  </a:lnTo>
                  <a:lnTo>
                    <a:pt x="59288" y="118234"/>
                  </a:lnTo>
                  <a:lnTo>
                    <a:pt x="61165" y="112781"/>
                  </a:lnTo>
                  <a:cubicBezTo>
                    <a:pt x="83866" y="73462"/>
                    <a:pt x="121567" y="42803"/>
                    <a:pt x="168887" y="30123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3" name="角丸四角形 1552"/>
            <p:cNvSpPr/>
            <p:nvPr/>
          </p:nvSpPr>
          <p:spPr>
            <a:xfrm rot="20700000">
              <a:off x="2733045" y="439547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4" name="角丸四角形 1553"/>
            <p:cNvSpPr/>
            <p:nvPr/>
          </p:nvSpPr>
          <p:spPr>
            <a:xfrm rot="20700000">
              <a:off x="2672714" y="455713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5" name="角丸四角形 1554"/>
            <p:cNvSpPr/>
            <p:nvPr/>
          </p:nvSpPr>
          <p:spPr>
            <a:xfrm rot="20700000">
              <a:off x="2612384" y="471878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6" name="角丸四角形 1555"/>
            <p:cNvSpPr/>
            <p:nvPr/>
          </p:nvSpPr>
          <p:spPr>
            <a:xfrm rot="20700000">
              <a:off x="2727781" y="419905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7" name="角丸四角形 1556"/>
            <p:cNvSpPr/>
            <p:nvPr/>
          </p:nvSpPr>
          <p:spPr>
            <a:xfrm rot="20700000">
              <a:off x="2667451" y="436071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8" name="角丸四角形 1557"/>
            <p:cNvSpPr/>
            <p:nvPr/>
          </p:nvSpPr>
          <p:spPr>
            <a:xfrm rot="20700000">
              <a:off x="2607121" y="452236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59" name="角丸四角形 1558"/>
            <p:cNvSpPr/>
            <p:nvPr/>
          </p:nvSpPr>
          <p:spPr>
            <a:xfrm rot="20700000">
              <a:off x="2546790" y="468402"/>
              <a:ext cx="62459" cy="148071"/>
            </a:xfrm>
            <a:prstGeom prst="roundRect">
              <a:avLst>
                <a:gd name="adj" fmla="val 45350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0" name="角丸四角形 1559"/>
            <p:cNvSpPr/>
            <p:nvPr/>
          </p:nvSpPr>
          <p:spPr>
            <a:xfrm rot="5400000">
              <a:off x="2545117" y="522904"/>
              <a:ext cx="75530" cy="140875"/>
            </a:xfrm>
            <a:prstGeom prst="roundRect">
              <a:avLst>
                <a:gd name="adj" fmla="val 50000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1" name="弦 1560"/>
            <p:cNvSpPr/>
            <p:nvPr/>
          </p:nvSpPr>
          <p:spPr>
            <a:xfrm>
              <a:off x="1956346" y="1160559"/>
              <a:ext cx="195331" cy="195331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2" name="弦 1561"/>
            <p:cNvSpPr/>
            <p:nvPr/>
          </p:nvSpPr>
          <p:spPr>
            <a:xfrm>
              <a:off x="2016703" y="1191036"/>
              <a:ext cx="115528" cy="115528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3" name="フローチャート: 手操作入力 675"/>
            <p:cNvSpPr/>
            <p:nvPr/>
          </p:nvSpPr>
          <p:spPr>
            <a:xfrm rot="12600000">
              <a:off x="1997966" y="1139396"/>
              <a:ext cx="150490" cy="45719"/>
            </a:xfrm>
            <a:prstGeom prst="flowChartManualInpu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4" name="弦 1563"/>
            <p:cNvSpPr/>
            <p:nvPr/>
          </p:nvSpPr>
          <p:spPr>
            <a:xfrm flipH="1">
              <a:off x="2239750" y="1160559"/>
              <a:ext cx="195331" cy="195331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5" name="弦 1564"/>
            <p:cNvSpPr/>
            <p:nvPr/>
          </p:nvSpPr>
          <p:spPr>
            <a:xfrm flipH="1">
              <a:off x="2259196" y="1191036"/>
              <a:ext cx="115528" cy="115528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6" name="フローチャート: 手操作入力 680"/>
            <p:cNvSpPr/>
            <p:nvPr/>
          </p:nvSpPr>
          <p:spPr>
            <a:xfrm rot="9000000" flipH="1">
              <a:off x="2242971" y="1139396"/>
              <a:ext cx="150490" cy="45719"/>
            </a:xfrm>
            <a:prstGeom prst="flowChartManualInpu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7" name="円/楕円 1566"/>
            <p:cNvSpPr/>
            <p:nvPr/>
          </p:nvSpPr>
          <p:spPr>
            <a:xfrm>
              <a:off x="2120972" y="1291127"/>
              <a:ext cx="143465" cy="14346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68" name="フローチャート: 論理積ゲート 682"/>
            <p:cNvSpPr/>
            <p:nvPr/>
          </p:nvSpPr>
          <p:spPr>
            <a:xfrm rot="5400000">
              <a:off x="2147460" y="1368434"/>
              <a:ext cx="106908" cy="273002"/>
            </a:xfrm>
            <a:prstGeom prst="flowChartDelay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69" name="グループ化 1568"/>
          <p:cNvGrpSpPr/>
          <p:nvPr/>
        </p:nvGrpSpPr>
        <p:grpSpPr>
          <a:xfrm>
            <a:off x="2694831" y="4522860"/>
            <a:ext cx="975933" cy="1786460"/>
            <a:chOff x="703823" y="419905"/>
            <a:chExt cx="975933" cy="1786460"/>
          </a:xfrm>
        </p:grpSpPr>
        <p:sp>
          <p:nvSpPr>
            <p:cNvPr id="1570" name="片側の 2 つの角を丸めた四角形 1569"/>
            <p:cNvSpPr/>
            <p:nvPr/>
          </p:nvSpPr>
          <p:spPr>
            <a:xfrm rot="10800000">
              <a:off x="993633" y="1509891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1" name="フリーフォーム 1570"/>
            <p:cNvSpPr/>
            <p:nvPr/>
          </p:nvSpPr>
          <p:spPr>
            <a:xfrm>
              <a:off x="770010" y="683131"/>
              <a:ext cx="877597" cy="1523234"/>
            </a:xfrm>
            <a:custGeom>
              <a:avLst/>
              <a:gdLst>
                <a:gd name="connsiteX0" fmla="*/ 733928 w 877597"/>
                <a:gd name="connsiteY0" fmla="*/ 0 h 1523234"/>
                <a:gd name="connsiteX1" fmla="*/ 877597 w 877597"/>
                <a:gd name="connsiteY1" fmla="*/ 0 h 1523234"/>
                <a:gd name="connsiteX2" fmla="*/ 877597 w 877597"/>
                <a:gd name="connsiteY2" fmla="*/ 619125 h 1523234"/>
                <a:gd name="connsiteX3" fmla="*/ 598496 w 877597"/>
                <a:gd name="connsiteY3" fmla="*/ 1132793 h 1523234"/>
                <a:gd name="connsiteX4" fmla="*/ 598496 w 877597"/>
                <a:gd name="connsiteY4" fmla="*/ 1523234 h 1523234"/>
                <a:gd name="connsiteX5" fmla="*/ 0 w 877597"/>
                <a:gd name="connsiteY5" fmla="*/ 1523234 h 1523234"/>
                <a:gd name="connsiteX6" fmla="*/ 0 w 877597"/>
                <a:gd name="connsiteY6" fmla="*/ 1074767 h 1523234"/>
                <a:gd name="connsiteX7" fmla="*/ 89695 w 877597"/>
                <a:gd name="connsiteY7" fmla="*/ 985072 h 1523234"/>
                <a:gd name="connsiteX8" fmla="*/ 496843 w 877597"/>
                <a:gd name="connsiteY8" fmla="*/ 985072 h 1523234"/>
                <a:gd name="connsiteX9" fmla="*/ 733928 w 877597"/>
                <a:gd name="connsiteY9" fmla="*/ 549102 h 1523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77597" h="1523234">
                  <a:moveTo>
                    <a:pt x="733928" y="0"/>
                  </a:moveTo>
                  <a:lnTo>
                    <a:pt x="877597" y="0"/>
                  </a:lnTo>
                  <a:lnTo>
                    <a:pt x="877597" y="619125"/>
                  </a:lnTo>
                  <a:lnTo>
                    <a:pt x="598496" y="1132793"/>
                  </a:lnTo>
                  <a:lnTo>
                    <a:pt x="598496" y="1523234"/>
                  </a:lnTo>
                  <a:lnTo>
                    <a:pt x="0" y="1523234"/>
                  </a:lnTo>
                  <a:lnTo>
                    <a:pt x="0" y="1074767"/>
                  </a:lnTo>
                  <a:cubicBezTo>
                    <a:pt x="0" y="1025230"/>
                    <a:pt x="40158" y="985072"/>
                    <a:pt x="89695" y="985072"/>
                  </a:cubicBezTo>
                  <a:lnTo>
                    <a:pt x="496843" y="985072"/>
                  </a:lnTo>
                  <a:lnTo>
                    <a:pt x="733928" y="549102"/>
                  </a:lnTo>
                  <a:close/>
                </a:path>
              </a:pathLst>
            </a:cu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2" name="円/楕円 1571"/>
            <p:cNvSpPr/>
            <p:nvPr/>
          </p:nvSpPr>
          <p:spPr>
            <a:xfrm>
              <a:off x="827461" y="839197"/>
              <a:ext cx="525685" cy="549043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3" name="円/楕円 1572"/>
            <p:cNvSpPr/>
            <p:nvPr/>
          </p:nvSpPr>
          <p:spPr>
            <a:xfrm>
              <a:off x="774102" y="839197"/>
              <a:ext cx="537370" cy="549044"/>
            </a:xfrm>
            <a:prstGeom prst="ellipse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4" name="円/楕円 1573"/>
            <p:cNvSpPr/>
            <p:nvPr/>
          </p:nvSpPr>
          <p:spPr>
            <a:xfrm>
              <a:off x="827461" y="883396"/>
              <a:ext cx="525685" cy="549043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5" name="円/楕円 1574"/>
            <p:cNvSpPr/>
            <p:nvPr/>
          </p:nvSpPr>
          <p:spPr>
            <a:xfrm>
              <a:off x="774102" y="883396"/>
              <a:ext cx="537370" cy="549044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6" name="円/楕円 1575"/>
            <p:cNvSpPr/>
            <p:nvPr/>
          </p:nvSpPr>
          <p:spPr>
            <a:xfrm rot="20700000">
              <a:off x="703823" y="1176905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7" name="円/楕円 1576"/>
            <p:cNvSpPr/>
            <p:nvPr/>
          </p:nvSpPr>
          <p:spPr>
            <a:xfrm rot="900000" flipH="1">
              <a:off x="1248491" y="1176906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8" name="円/楕円 1577"/>
            <p:cNvSpPr/>
            <p:nvPr/>
          </p:nvSpPr>
          <p:spPr>
            <a:xfrm>
              <a:off x="774102" y="915133"/>
              <a:ext cx="579044" cy="709386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79" name="台形 1578"/>
            <p:cNvSpPr/>
            <p:nvPr/>
          </p:nvSpPr>
          <p:spPr>
            <a:xfrm rot="10800000">
              <a:off x="1013474" y="1667767"/>
              <a:ext cx="104476" cy="68406"/>
            </a:xfrm>
            <a:prstGeom prst="trapezoid">
              <a:avLst/>
            </a:prstGeom>
            <a:pattFill prst="dkHorz">
              <a:fgClr>
                <a:srgbClr val="5B9BD5"/>
              </a:fgClr>
              <a:bgClr>
                <a:srgbClr val="ED7D31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0" name="台形 1579"/>
            <p:cNvSpPr/>
            <p:nvPr/>
          </p:nvSpPr>
          <p:spPr>
            <a:xfrm>
              <a:off x="1001043" y="1736173"/>
              <a:ext cx="129338" cy="470192"/>
            </a:xfrm>
            <a:prstGeom prst="trapezoid">
              <a:avLst>
                <a:gd name="adj" fmla="val 27455"/>
              </a:avLst>
            </a:prstGeom>
            <a:pattFill prst="dkHorz">
              <a:fgClr>
                <a:srgbClr val="5B9BD5"/>
              </a:fgClr>
              <a:bgClr>
                <a:srgbClr val="ED7D31">
                  <a:lumMod val="5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1" name="直角三角形 1580"/>
            <p:cNvSpPr/>
            <p:nvPr/>
          </p:nvSpPr>
          <p:spPr>
            <a:xfrm rot="5400000">
              <a:off x="914807" y="1651467"/>
              <a:ext cx="126641" cy="149231"/>
            </a:xfrm>
            <a:prstGeom prst="rtTriangl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2" name="直角三角形 1581"/>
            <p:cNvSpPr/>
            <p:nvPr/>
          </p:nvSpPr>
          <p:spPr>
            <a:xfrm rot="16200000" flipH="1">
              <a:off x="1079543" y="1651467"/>
              <a:ext cx="126641" cy="149231"/>
            </a:xfrm>
            <a:prstGeom prst="rtTriangle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3" name="正方形/長方形 1582"/>
            <p:cNvSpPr/>
            <p:nvPr/>
          </p:nvSpPr>
          <p:spPr>
            <a:xfrm>
              <a:off x="1500518" y="679668"/>
              <a:ext cx="147090" cy="58392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4" name="フリーフォーム 1583"/>
            <p:cNvSpPr/>
            <p:nvPr/>
          </p:nvSpPr>
          <p:spPr>
            <a:xfrm>
              <a:off x="1385771" y="481538"/>
              <a:ext cx="293985" cy="231144"/>
            </a:xfrm>
            <a:custGeom>
              <a:avLst/>
              <a:gdLst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55790 w 481951"/>
                <a:gd name="connsiteY7" fmla="*/ 287275 h 378933"/>
                <a:gd name="connsiteX8" fmla="*/ 0 w 481951"/>
                <a:gd name="connsiteY8" fmla="*/ 203107 h 378933"/>
                <a:gd name="connsiteX9" fmla="*/ 0 w 481951"/>
                <a:gd name="connsiteY9" fmla="*/ 203108 h 378933"/>
                <a:gd name="connsiteX10" fmla="*/ 55790 w 481951"/>
                <a:gd name="connsiteY10" fmla="*/ 118941 h 378933"/>
                <a:gd name="connsiteX11" fmla="*/ 59288 w 481951"/>
                <a:gd name="connsiteY11" fmla="*/ 118234 h 378933"/>
                <a:gd name="connsiteX12" fmla="*/ 61165 w 481951"/>
                <a:gd name="connsiteY12" fmla="*/ 112781 h 378933"/>
                <a:gd name="connsiteX13" fmla="*/ 168887 w 481951"/>
                <a:gd name="connsiteY13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64079 w 481951"/>
                <a:gd name="connsiteY6" fmla="*/ 288948 h 378933"/>
                <a:gd name="connsiteX7" fmla="*/ 0 w 481951"/>
                <a:gd name="connsiteY7" fmla="*/ 203107 h 378933"/>
                <a:gd name="connsiteX8" fmla="*/ 0 w 481951"/>
                <a:gd name="connsiteY8" fmla="*/ 203108 h 378933"/>
                <a:gd name="connsiteX9" fmla="*/ 55790 w 481951"/>
                <a:gd name="connsiteY9" fmla="*/ 118941 h 378933"/>
                <a:gd name="connsiteX10" fmla="*/ 59288 w 481951"/>
                <a:gd name="connsiteY10" fmla="*/ 118234 h 378933"/>
                <a:gd name="connsiteX11" fmla="*/ 61165 w 481951"/>
                <a:gd name="connsiteY11" fmla="*/ 112781 h 378933"/>
                <a:gd name="connsiteX12" fmla="*/ 168887 w 481951"/>
                <a:gd name="connsiteY12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0 w 481951"/>
                <a:gd name="connsiteY7" fmla="*/ 203108 h 378933"/>
                <a:gd name="connsiteX8" fmla="*/ 55790 w 481951"/>
                <a:gd name="connsiteY8" fmla="*/ 118941 h 378933"/>
                <a:gd name="connsiteX9" fmla="*/ 59288 w 481951"/>
                <a:gd name="connsiteY9" fmla="*/ 118234 h 378933"/>
                <a:gd name="connsiteX10" fmla="*/ 61165 w 481951"/>
                <a:gd name="connsiteY10" fmla="*/ 112781 h 378933"/>
                <a:gd name="connsiteX11" fmla="*/ 168887 w 481951"/>
                <a:gd name="connsiteY11" fmla="*/ 30123 h 378933"/>
                <a:gd name="connsiteX0" fmla="*/ 168887 w 481951"/>
                <a:gd name="connsiteY0" fmla="*/ 30123 h 378933"/>
                <a:gd name="connsiteX1" fmla="*/ 258585 w 481951"/>
                <a:gd name="connsiteY1" fmla="*/ 6089 h 378933"/>
                <a:gd name="connsiteX2" fmla="*/ 475862 w 481951"/>
                <a:gd name="connsiteY2" fmla="*/ 131534 h 378933"/>
                <a:gd name="connsiteX3" fmla="*/ 350417 w 481951"/>
                <a:gd name="connsiteY3" fmla="*/ 348811 h 378933"/>
                <a:gd name="connsiteX4" fmla="*/ 260719 w 481951"/>
                <a:gd name="connsiteY4" fmla="*/ 372845 h 378933"/>
                <a:gd name="connsiteX5" fmla="*/ 74781 w 481951"/>
                <a:gd name="connsiteY5" fmla="*/ 310493 h 378933"/>
                <a:gd name="connsiteX6" fmla="*/ 0 w 481951"/>
                <a:gd name="connsiteY6" fmla="*/ 203107 h 378933"/>
                <a:gd name="connsiteX7" fmla="*/ 55790 w 481951"/>
                <a:gd name="connsiteY7" fmla="*/ 118941 h 378933"/>
                <a:gd name="connsiteX8" fmla="*/ 59288 w 481951"/>
                <a:gd name="connsiteY8" fmla="*/ 118234 h 378933"/>
                <a:gd name="connsiteX9" fmla="*/ 61165 w 481951"/>
                <a:gd name="connsiteY9" fmla="*/ 112781 h 378933"/>
                <a:gd name="connsiteX10" fmla="*/ 168887 w 481951"/>
                <a:gd name="connsiteY10" fmla="*/ 30123 h 378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1951" h="378933">
                  <a:moveTo>
                    <a:pt x="168887" y="30123"/>
                  </a:moveTo>
                  <a:lnTo>
                    <a:pt x="258585" y="6089"/>
                  </a:lnTo>
                  <a:cubicBezTo>
                    <a:pt x="353225" y="-19270"/>
                    <a:pt x="450503" y="36893"/>
                    <a:pt x="475862" y="131534"/>
                  </a:cubicBezTo>
                  <a:cubicBezTo>
                    <a:pt x="501221" y="226174"/>
                    <a:pt x="445057" y="323452"/>
                    <a:pt x="350417" y="348811"/>
                  </a:cubicBezTo>
                  <a:lnTo>
                    <a:pt x="260719" y="372845"/>
                  </a:lnTo>
                  <a:cubicBezTo>
                    <a:pt x="189739" y="391864"/>
                    <a:pt x="117275" y="365027"/>
                    <a:pt x="74781" y="310493"/>
                  </a:cubicBezTo>
                  <a:lnTo>
                    <a:pt x="0" y="203107"/>
                  </a:lnTo>
                  <a:lnTo>
                    <a:pt x="55790" y="118941"/>
                  </a:lnTo>
                  <a:lnTo>
                    <a:pt x="59288" y="118234"/>
                  </a:lnTo>
                  <a:lnTo>
                    <a:pt x="61165" y="112781"/>
                  </a:lnTo>
                  <a:cubicBezTo>
                    <a:pt x="83866" y="73462"/>
                    <a:pt x="121567" y="42803"/>
                    <a:pt x="168887" y="30123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5" name="角丸四角形 1584"/>
            <p:cNvSpPr/>
            <p:nvPr/>
          </p:nvSpPr>
          <p:spPr>
            <a:xfrm rot="20700000">
              <a:off x="1599570" y="439547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6" name="角丸四角形 1585"/>
            <p:cNvSpPr/>
            <p:nvPr/>
          </p:nvSpPr>
          <p:spPr>
            <a:xfrm rot="20700000">
              <a:off x="1539239" y="455713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7" name="角丸四角形 1586"/>
            <p:cNvSpPr/>
            <p:nvPr/>
          </p:nvSpPr>
          <p:spPr>
            <a:xfrm rot="20700000">
              <a:off x="1478909" y="471878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8" name="角丸四角形 1587"/>
            <p:cNvSpPr/>
            <p:nvPr/>
          </p:nvSpPr>
          <p:spPr>
            <a:xfrm rot="20700000">
              <a:off x="1594306" y="419905"/>
              <a:ext cx="62459" cy="148071"/>
            </a:xfrm>
            <a:prstGeom prst="roundRect">
              <a:avLst>
                <a:gd name="adj" fmla="val 40698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89" name="角丸四角形 1588"/>
            <p:cNvSpPr/>
            <p:nvPr/>
          </p:nvSpPr>
          <p:spPr>
            <a:xfrm rot="20700000">
              <a:off x="1533976" y="436071"/>
              <a:ext cx="62459" cy="148071"/>
            </a:xfrm>
            <a:prstGeom prst="roundRect">
              <a:avLst>
                <a:gd name="adj" fmla="val 43023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0" name="角丸四角形 1589"/>
            <p:cNvSpPr/>
            <p:nvPr/>
          </p:nvSpPr>
          <p:spPr>
            <a:xfrm rot="20700000">
              <a:off x="1473646" y="452236"/>
              <a:ext cx="62459" cy="148071"/>
            </a:xfrm>
            <a:prstGeom prst="roundRect">
              <a:avLst>
                <a:gd name="adj" fmla="val 45349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1" name="角丸四角形 1590"/>
            <p:cNvSpPr/>
            <p:nvPr/>
          </p:nvSpPr>
          <p:spPr>
            <a:xfrm rot="20700000">
              <a:off x="1413315" y="468402"/>
              <a:ext cx="62459" cy="148071"/>
            </a:xfrm>
            <a:prstGeom prst="roundRect">
              <a:avLst>
                <a:gd name="adj" fmla="val 45350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2" name="角丸四角形 1591"/>
            <p:cNvSpPr/>
            <p:nvPr/>
          </p:nvSpPr>
          <p:spPr>
            <a:xfrm rot="5400000">
              <a:off x="1411642" y="522904"/>
              <a:ext cx="75530" cy="140875"/>
            </a:xfrm>
            <a:prstGeom prst="roundRect">
              <a:avLst>
                <a:gd name="adj" fmla="val 50000"/>
              </a:avLst>
            </a:pr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3" name="円/楕円 1592"/>
            <p:cNvSpPr/>
            <p:nvPr/>
          </p:nvSpPr>
          <p:spPr>
            <a:xfrm>
              <a:off x="873969" y="1171673"/>
              <a:ext cx="61693" cy="9767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4" name="円/楕円 1593"/>
            <p:cNvSpPr/>
            <p:nvPr/>
          </p:nvSpPr>
          <p:spPr>
            <a:xfrm>
              <a:off x="1193057" y="1171673"/>
              <a:ext cx="61693" cy="9767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5" name="フローチャート: 端子 685"/>
            <p:cNvSpPr/>
            <p:nvPr/>
          </p:nvSpPr>
          <p:spPr>
            <a:xfrm rot="900000">
              <a:off x="829336" y="1087327"/>
              <a:ext cx="170314" cy="45719"/>
            </a:xfrm>
            <a:prstGeom prst="flowChartTerminator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6" name="フローチャート: 端子 686"/>
            <p:cNvSpPr/>
            <p:nvPr/>
          </p:nvSpPr>
          <p:spPr>
            <a:xfrm rot="20700000" flipH="1">
              <a:off x="1126992" y="1087327"/>
              <a:ext cx="170314" cy="45719"/>
            </a:xfrm>
            <a:prstGeom prst="flowChartTerminator">
              <a:avLst/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7" name="弦 1596"/>
            <p:cNvSpPr/>
            <p:nvPr/>
          </p:nvSpPr>
          <p:spPr>
            <a:xfrm>
              <a:off x="947802" y="1417859"/>
              <a:ext cx="229744" cy="148707"/>
            </a:xfrm>
            <a:prstGeom prst="chord">
              <a:avLst>
                <a:gd name="adj1" fmla="val 20283313"/>
                <a:gd name="adj2" fmla="val 12154418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8" name="台形 1597"/>
            <p:cNvSpPr/>
            <p:nvPr/>
          </p:nvSpPr>
          <p:spPr>
            <a:xfrm>
              <a:off x="972881" y="1332654"/>
              <a:ext cx="179584" cy="82875"/>
            </a:xfrm>
            <a:prstGeom prst="trapezoid">
              <a:avLst>
                <a:gd name="adj" fmla="val 76719"/>
              </a:avLst>
            </a:prstGeom>
            <a:solidFill>
              <a:sysClr val="window" lastClr="FFFFFF">
                <a:lumMod val="6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599" name="フリーフォーム 1598"/>
            <p:cNvSpPr/>
            <p:nvPr/>
          </p:nvSpPr>
          <p:spPr>
            <a:xfrm>
              <a:off x="992648" y="1241471"/>
              <a:ext cx="140052" cy="142045"/>
            </a:xfrm>
            <a:custGeom>
              <a:avLst/>
              <a:gdLst>
                <a:gd name="connsiteX0" fmla="*/ 43013 w 140052"/>
                <a:gd name="connsiteY0" fmla="*/ 0 h 142045"/>
                <a:gd name="connsiteX1" fmla="*/ 97039 w 140052"/>
                <a:gd name="connsiteY1" fmla="*/ 0 h 142045"/>
                <a:gd name="connsiteX2" fmla="*/ 119542 w 140052"/>
                <a:gd name="connsiteY2" fmla="*/ 22503 h 142045"/>
                <a:gd name="connsiteX3" fmla="*/ 119542 w 140052"/>
                <a:gd name="connsiteY3" fmla="*/ 121535 h 142045"/>
                <a:gd name="connsiteX4" fmla="*/ 20510 w 140052"/>
                <a:gd name="connsiteY4" fmla="*/ 121535 h 142045"/>
                <a:gd name="connsiteX5" fmla="*/ 20510 w 140052"/>
                <a:gd name="connsiteY5" fmla="*/ 22503 h 142045"/>
                <a:gd name="connsiteX0" fmla="*/ 97039 w 188479"/>
                <a:gd name="connsiteY0" fmla="*/ 0 h 142045"/>
                <a:gd name="connsiteX1" fmla="*/ 119542 w 188479"/>
                <a:gd name="connsiteY1" fmla="*/ 22503 h 142045"/>
                <a:gd name="connsiteX2" fmla="*/ 119542 w 188479"/>
                <a:gd name="connsiteY2" fmla="*/ 121535 h 142045"/>
                <a:gd name="connsiteX3" fmla="*/ 20510 w 188479"/>
                <a:gd name="connsiteY3" fmla="*/ 121535 h 142045"/>
                <a:gd name="connsiteX4" fmla="*/ 20510 w 188479"/>
                <a:gd name="connsiteY4" fmla="*/ 22503 h 142045"/>
                <a:gd name="connsiteX5" fmla="*/ 43013 w 188479"/>
                <a:gd name="connsiteY5" fmla="*/ 0 h 142045"/>
                <a:gd name="connsiteX6" fmla="*/ 188479 w 188479"/>
                <a:gd name="connsiteY6" fmla="*/ 91440 h 142045"/>
                <a:gd name="connsiteX0" fmla="*/ 97039 w 140052"/>
                <a:gd name="connsiteY0" fmla="*/ 0 h 142045"/>
                <a:gd name="connsiteX1" fmla="*/ 119542 w 140052"/>
                <a:gd name="connsiteY1" fmla="*/ 22503 h 142045"/>
                <a:gd name="connsiteX2" fmla="*/ 119542 w 140052"/>
                <a:gd name="connsiteY2" fmla="*/ 121535 h 142045"/>
                <a:gd name="connsiteX3" fmla="*/ 20510 w 140052"/>
                <a:gd name="connsiteY3" fmla="*/ 121535 h 142045"/>
                <a:gd name="connsiteX4" fmla="*/ 20510 w 140052"/>
                <a:gd name="connsiteY4" fmla="*/ 22503 h 142045"/>
                <a:gd name="connsiteX5" fmla="*/ 43013 w 140052"/>
                <a:gd name="connsiteY5" fmla="*/ 0 h 142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052" h="142045">
                  <a:moveTo>
                    <a:pt x="97039" y="0"/>
                  </a:moveTo>
                  <a:lnTo>
                    <a:pt x="119542" y="22503"/>
                  </a:lnTo>
                  <a:cubicBezTo>
                    <a:pt x="146889" y="49850"/>
                    <a:pt x="146889" y="94188"/>
                    <a:pt x="119542" y="121535"/>
                  </a:cubicBezTo>
                  <a:cubicBezTo>
                    <a:pt x="92195" y="148882"/>
                    <a:pt x="47857" y="148882"/>
                    <a:pt x="20510" y="121535"/>
                  </a:cubicBezTo>
                  <a:cubicBezTo>
                    <a:pt x="-6837" y="94188"/>
                    <a:pt x="-6837" y="49850"/>
                    <a:pt x="20510" y="22503"/>
                  </a:cubicBezTo>
                  <a:lnTo>
                    <a:pt x="43013" y="0"/>
                  </a:lnTo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00" name="グループ化 1599"/>
          <p:cNvGrpSpPr/>
          <p:nvPr/>
        </p:nvGrpSpPr>
        <p:grpSpPr>
          <a:xfrm>
            <a:off x="2714375" y="1005648"/>
            <a:ext cx="719603" cy="1376298"/>
            <a:chOff x="703823" y="4649208"/>
            <a:chExt cx="719603" cy="1376298"/>
          </a:xfrm>
        </p:grpSpPr>
        <p:grpSp>
          <p:nvGrpSpPr>
            <p:cNvPr id="1601" name="グループ化 1600"/>
            <p:cNvGrpSpPr/>
            <p:nvPr/>
          </p:nvGrpSpPr>
          <p:grpSpPr>
            <a:xfrm>
              <a:off x="703823" y="4649208"/>
              <a:ext cx="719603" cy="915060"/>
              <a:chOff x="703823" y="4649208"/>
              <a:chExt cx="719603" cy="915060"/>
            </a:xfrm>
          </p:grpSpPr>
          <p:sp>
            <p:nvSpPr>
              <p:cNvPr id="1610" name="片側の 2 つの角を丸めた四角形 1609"/>
              <p:cNvSpPr/>
              <p:nvPr/>
            </p:nvSpPr>
            <p:spPr>
              <a:xfrm rot="10800000">
                <a:off x="993633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11" name="グループ化 1610"/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1624" name="円/楕円 834"/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5" name="円/楕円 835"/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6" name="円/楕円 836"/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7" name="円/楕円 837"/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12" name="グループ化 1611"/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1622" name="円/楕円 838"/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3" name="円/楕円 839"/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13" name="円/楕円 840"/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14" name="グループ化 1613"/>
              <p:cNvGrpSpPr/>
              <p:nvPr/>
            </p:nvGrpSpPr>
            <p:grpSpPr>
              <a:xfrm>
                <a:off x="829639" y="4897338"/>
                <a:ext cx="467970" cy="182017"/>
                <a:chOff x="829336" y="4897338"/>
                <a:chExt cx="467970" cy="182017"/>
              </a:xfrm>
            </p:grpSpPr>
            <p:sp>
              <p:nvSpPr>
                <p:cNvPr id="1618" name="円/楕円 847"/>
                <p:cNvSpPr/>
                <p:nvPr/>
              </p:nvSpPr>
              <p:spPr>
                <a:xfrm>
                  <a:off x="873969" y="4981684"/>
                  <a:ext cx="61693" cy="9767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9" name="円/楕円 848"/>
                <p:cNvSpPr/>
                <p:nvPr/>
              </p:nvSpPr>
              <p:spPr>
                <a:xfrm>
                  <a:off x="1193057" y="4981684"/>
                  <a:ext cx="61693" cy="9767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0" name="フローチャート: 端子 685"/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21" name="フローチャート: 端子 686"/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15" name="台形 1614"/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6" name="フリーフォーム 1615"/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17" name="円/楕円 4"/>
              <p:cNvSpPr/>
              <p:nvPr/>
            </p:nvSpPr>
            <p:spPr>
              <a:xfrm>
                <a:off x="966157" y="5301497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02" name="グループ化 1601"/>
            <p:cNvGrpSpPr/>
            <p:nvPr/>
          </p:nvGrpSpPr>
          <p:grpSpPr>
            <a:xfrm>
              <a:off x="761191" y="5488751"/>
              <a:ext cx="604867" cy="536755"/>
              <a:chOff x="-350536" y="5488751"/>
              <a:chExt cx="604867" cy="536755"/>
            </a:xfrm>
          </p:grpSpPr>
          <p:sp>
            <p:nvSpPr>
              <p:cNvPr id="1603" name="片側の 2 つの角を丸めた四角形 1602"/>
              <p:cNvSpPr/>
              <p:nvPr/>
            </p:nvSpPr>
            <p:spPr>
              <a:xfrm>
                <a:off x="-350536" y="5491453"/>
                <a:ext cx="604867" cy="534053"/>
              </a:xfrm>
              <a:prstGeom prst="round2Same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04" name="グループ化 1603"/>
              <p:cNvGrpSpPr/>
              <p:nvPr/>
            </p:nvGrpSpPr>
            <p:grpSpPr>
              <a:xfrm>
                <a:off x="-112772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1608" name="台形 1607"/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pattFill prst="dkHorz">
                  <a:fgClr>
                    <a:srgbClr val="5B9BD5"/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9" name="台形 1608"/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pattFill prst="dkHorz">
                  <a:fgClr>
                    <a:srgbClr val="5B9BD5"/>
                  </a:fgClr>
                  <a:bgClr>
                    <a:srgbClr val="ED7D31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05" name="グループ化 1604"/>
              <p:cNvGrpSpPr/>
              <p:nvPr/>
            </p:nvGrpSpPr>
            <p:grpSpPr>
              <a:xfrm>
                <a:off x="-205086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1606" name="直角三角形 1605"/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07" name="直角三角形 1606"/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628" name="グループ化 1627"/>
          <p:cNvGrpSpPr/>
          <p:nvPr/>
        </p:nvGrpSpPr>
        <p:grpSpPr>
          <a:xfrm>
            <a:off x="4578767" y="1088740"/>
            <a:ext cx="719604" cy="1297474"/>
            <a:chOff x="1837298" y="4728032"/>
            <a:chExt cx="719604" cy="1297474"/>
          </a:xfrm>
        </p:grpSpPr>
        <p:grpSp>
          <p:nvGrpSpPr>
            <p:cNvPr id="1629" name="グループ化 1628"/>
            <p:cNvGrpSpPr/>
            <p:nvPr/>
          </p:nvGrpSpPr>
          <p:grpSpPr>
            <a:xfrm>
              <a:off x="1837298" y="4728032"/>
              <a:ext cx="719604" cy="870861"/>
              <a:chOff x="1837298" y="4693407"/>
              <a:chExt cx="719604" cy="870861"/>
            </a:xfrm>
          </p:grpSpPr>
          <p:sp>
            <p:nvSpPr>
              <p:cNvPr id="1638" name="片側の 2 つの角を丸めた四角形 1637"/>
              <p:cNvSpPr/>
              <p:nvPr/>
            </p:nvSpPr>
            <p:spPr>
              <a:xfrm rot="10800000">
                <a:off x="2127108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39" name="グループ化 1638"/>
              <p:cNvGrpSpPr/>
              <p:nvPr/>
            </p:nvGrpSpPr>
            <p:grpSpPr>
              <a:xfrm>
                <a:off x="1837298" y="4693407"/>
                <a:ext cx="719604" cy="718427"/>
                <a:chOff x="1837298" y="4693407"/>
                <a:chExt cx="719604" cy="718427"/>
              </a:xfrm>
            </p:grpSpPr>
            <p:sp>
              <p:nvSpPr>
                <p:cNvPr id="1640" name="星 24 1639"/>
                <p:cNvSpPr/>
                <p:nvPr/>
              </p:nvSpPr>
              <p:spPr>
                <a:xfrm>
                  <a:off x="1838506" y="4693407"/>
                  <a:ext cx="715863" cy="626495"/>
                </a:xfrm>
                <a:prstGeom prst="star24">
                  <a:avLst>
                    <a:gd name="adj" fmla="val 46212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1" name="円/楕円 805"/>
                <p:cNvSpPr/>
                <p:nvPr/>
              </p:nvSpPr>
              <p:spPr>
                <a:xfrm rot="20700000">
                  <a:off x="1837298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2" name="円/楕円 806"/>
                <p:cNvSpPr/>
                <p:nvPr/>
              </p:nvSpPr>
              <p:spPr>
                <a:xfrm rot="900000" flipH="1">
                  <a:off x="2381967" y="5041335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3" name="円/楕円 807"/>
                <p:cNvSpPr/>
                <p:nvPr/>
              </p:nvSpPr>
              <p:spPr>
                <a:xfrm>
                  <a:off x="1907578" y="4800646"/>
                  <a:ext cx="579044" cy="611188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4" name="弦 1643"/>
                <p:cNvSpPr/>
                <p:nvPr/>
              </p:nvSpPr>
              <p:spPr>
                <a:xfrm>
                  <a:off x="1956346" y="4970570"/>
                  <a:ext cx="195331" cy="195331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5" name="弦 1644"/>
                <p:cNvSpPr/>
                <p:nvPr/>
              </p:nvSpPr>
              <p:spPr>
                <a:xfrm>
                  <a:off x="2016703" y="5001047"/>
                  <a:ext cx="115528" cy="115528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6" name="フローチャート: 手操作入力 675"/>
                <p:cNvSpPr/>
                <p:nvPr/>
              </p:nvSpPr>
              <p:spPr>
                <a:xfrm rot="10800000">
                  <a:off x="1997966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7" name="弦 1646"/>
                <p:cNvSpPr/>
                <p:nvPr/>
              </p:nvSpPr>
              <p:spPr>
                <a:xfrm flipH="1">
                  <a:off x="2239750" y="4970570"/>
                  <a:ext cx="195331" cy="195331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8" name="弦 1647"/>
                <p:cNvSpPr/>
                <p:nvPr/>
              </p:nvSpPr>
              <p:spPr>
                <a:xfrm flipH="1">
                  <a:off x="2259196" y="5001047"/>
                  <a:ext cx="115528" cy="115528"/>
                </a:xfrm>
                <a:prstGeom prst="chord">
                  <a:avLst>
                    <a:gd name="adj1" fmla="val 21256149"/>
                    <a:gd name="adj2" fmla="val 1313546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49" name="フローチャート: 手操作入力 680"/>
                <p:cNvSpPr/>
                <p:nvPr/>
              </p:nvSpPr>
              <p:spPr>
                <a:xfrm rot="10800000" flipH="1">
                  <a:off x="2242971" y="4949407"/>
                  <a:ext cx="150490" cy="45719"/>
                </a:xfrm>
                <a:prstGeom prst="flowChartManualInpu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0" name="円/楕円 820"/>
                <p:cNvSpPr/>
                <p:nvPr/>
              </p:nvSpPr>
              <p:spPr>
                <a:xfrm>
                  <a:off x="2120972" y="5101138"/>
                  <a:ext cx="143465" cy="143465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1" name="円/楕円 4"/>
                <p:cNvSpPr/>
                <p:nvPr/>
              </p:nvSpPr>
              <p:spPr>
                <a:xfrm>
                  <a:off x="2105065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630" name="グループ化 1629"/>
            <p:cNvGrpSpPr/>
            <p:nvPr/>
          </p:nvGrpSpPr>
          <p:grpSpPr>
            <a:xfrm>
              <a:off x="1898480" y="5488751"/>
              <a:ext cx="604867" cy="536755"/>
              <a:chOff x="1898480" y="5488751"/>
              <a:chExt cx="604867" cy="536755"/>
            </a:xfrm>
          </p:grpSpPr>
          <p:sp>
            <p:nvSpPr>
              <p:cNvPr id="1631" name="片側の 2 つの角を丸めた四角形 1630"/>
              <p:cNvSpPr/>
              <p:nvPr/>
            </p:nvSpPr>
            <p:spPr>
              <a:xfrm>
                <a:off x="1898480" y="5491453"/>
                <a:ext cx="604867" cy="534053"/>
              </a:xfrm>
              <a:prstGeom prst="round2SameRect">
                <a:avLst/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32" name="グループ化 1631"/>
              <p:cNvGrpSpPr/>
              <p:nvPr/>
            </p:nvGrpSpPr>
            <p:grpSpPr>
              <a:xfrm>
                <a:off x="2136244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1636" name="台形 1635"/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pattFill prst="wdUpDiag">
                  <a:fgClr>
                    <a:srgbClr val="FF6600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7" name="台形 1636"/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pattFill prst="wdUpDiag">
                  <a:fgClr>
                    <a:srgbClr val="FF6600"/>
                  </a:fgClr>
                  <a:bgClr>
                    <a:srgbClr val="FF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33" name="グループ化 1632"/>
              <p:cNvGrpSpPr/>
              <p:nvPr/>
            </p:nvGrpSpPr>
            <p:grpSpPr>
              <a:xfrm>
                <a:off x="2043930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1634" name="直角三角形 1633"/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35" name="直角三角形 1634"/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652" name="グループ化 1651"/>
          <p:cNvGrpSpPr/>
          <p:nvPr/>
        </p:nvGrpSpPr>
        <p:grpSpPr>
          <a:xfrm>
            <a:off x="6499459" y="1031491"/>
            <a:ext cx="719603" cy="1354335"/>
            <a:chOff x="2984924" y="4671171"/>
            <a:chExt cx="719603" cy="1354335"/>
          </a:xfrm>
        </p:grpSpPr>
        <p:grpSp>
          <p:nvGrpSpPr>
            <p:cNvPr id="1653" name="グループ化 1652"/>
            <p:cNvGrpSpPr/>
            <p:nvPr/>
          </p:nvGrpSpPr>
          <p:grpSpPr>
            <a:xfrm>
              <a:off x="2984924" y="4671171"/>
              <a:ext cx="719603" cy="893097"/>
              <a:chOff x="2984924" y="4671171"/>
              <a:chExt cx="719603" cy="893097"/>
            </a:xfrm>
          </p:grpSpPr>
          <p:sp>
            <p:nvSpPr>
              <p:cNvPr id="1662" name="片側の 2 つの角を丸めた四角形 1661"/>
              <p:cNvSpPr/>
              <p:nvPr/>
            </p:nvSpPr>
            <p:spPr>
              <a:xfrm rot="10800000">
                <a:off x="327473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3" name="フリーフォーム 1662"/>
              <p:cNvSpPr/>
              <p:nvPr/>
            </p:nvSpPr>
            <p:spPr>
              <a:xfrm>
                <a:off x="3015115" y="4671171"/>
                <a:ext cx="659221" cy="549044"/>
              </a:xfrm>
              <a:custGeom>
                <a:avLst/>
                <a:gdLst>
                  <a:gd name="connsiteX0" fmla="*/ 268685 w 579045"/>
                  <a:gd name="connsiteY0" fmla="*/ 0 h 549044"/>
                  <a:gd name="connsiteX1" fmla="*/ 292705 w 579045"/>
                  <a:gd name="connsiteY1" fmla="*/ 2474 h 549044"/>
                  <a:gd name="connsiteX2" fmla="*/ 316202 w 579045"/>
                  <a:gd name="connsiteY2" fmla="*/ 0 h 549044"/>
                  <a:gd name="connsiteX3" fmla="*/ 579045 w 579045"/>
                  <a:gd name="connsiteY3" fmla="*/ 274522 h 549044"/>
                  <a:gd name="connsiteX4" fmla="*/ 316202 w 579045"/>
                  <a:gd name="connsiteY4" fmla="*/ 549044 h 549044"/>
                  <a:gd name="connsiteX5" fmla="*/ 292705 w 579045"/>
                  <a:gd name="connsiteY5" fmla="*/ 546570 h 549044"/>
                  <a:gd name="connsiteX6" fmla="*/ 268685 w 579045"/>
                  <a:gd name="connsiteY6" fmla="*/ 549044 h 549044"/>
                  <a:gd name="connsiteX7" fmla="*/ 0 w 579045"/>
                  <a:gd name="connsiteY7" fmla="*/ 274522 h 549044"/>
                  <a:gd name="connsiteX8" fmla="*/ 268685 w 579045"/>
                  <a:gd name="connsiteY8" fmla="*/ 0 h 549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9045" h="549044">
                    <a:moveTo>
                      <a:pt x="268685" y="0"/>
                    </a:moveTo>
                    <a:lnTo>
                      <a:pt x="292705" y="2474"/>
                    </a:lnTo>
                    <a:lnTo>
                      <a:pt x="316202" y="0"/>
                    </a:lnTo>
                    <a:cubicBezTo>
                      <a:pt x="461366" y="0"/>
                      <a:pt x="579045" y="122908"/>
                      <a:pt x="579045" y="274522"/>
                    </a:cubicBezTo>
                    <a:cubicBezTo>
                      <a:pt x="579045" y="426136"/>
                      <a:pt x="461366" y="549044"/>
                      <a:pt x="316202" y="549044"/>
                    </a:cubicBezTo>
                    <a:lnTo>
                      <a:pt x="292705" y="546570"/>
                    </a:lnTo>
                    <a:lnTo>
                      <a:pt x="268685" y="549044"/>
                    </a:lnTo>
                    <a:cubicBezTo>
                      <a:pt x="120294" y="549044"/>
                      <a:pt x="0" y="426136"/>
                      <a:pt x="0" y="274522"/>
                    </a:cubicBezTo>
                    <a:cubicBezTo>
                      <a:pt x="0" y="122908"/>
                      <a:pt x="120294" y="0"/>
                      <a:pt x="26868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64" name="グループ化 1663"/>
              <p:cNvGrpSpPr/>
              <p:nvPr/>
            </p:nvGrpSpPr>
            <p:grpSpPr>
              <a:xfrm>
                <a:off x="2984924" y="4986916"/>
                <a:ext cx="719603" cy="214314"/>
                <a:chOff x="2975075" y="4986916"/>
                <a:chExt cx="719603" cy="214314"/>
              </a:xfrm>
            </p:grpSpPr>
            <p:sp>
              <p:nvSpPr>
                <p:cNvPr id="1676" name="円/楕円 774"/>
                <p:cNvSpPr/>
                <p:nvPr/>
              </p:nvSpPr>
              <p:spPr>
                <a:xfrm rot="20700000">
                  <a:off x="2975075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7" name="円/楕円 775"/>
                <p:cNvSpPr/>
                <p:nvPr/>
              </p:nvSpPr>
              <p:spPr>
                <a:xfrm rot="900000" flipH="1">
                  <a:off x="3519743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65" name="円/楕円 776"/>
              <p:cNvSpPr/>
              <p:nvPr/>
            </p:nvSpPr>
            <p:spPr>
              <a:xfrm>
                <a:off x="3055203" y="4763016"/>
                <a:ext cx="579044" cy="6715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6" name="フリーフォーム 1665"/>
              <p:cNvSpPr/>
              <p:nvPr/>
            </p:nvSpPr>
            <p:spPr>
              <a:xfrm rot="18000000" flipH="1">
                <a:off x="3118829" y="4639329"/>
                <a:ext cx="451793" cy="581050"/>
              </a:xfrm>
              <a:custGeom>
                <a:avLst/>
                <a:gdLst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37072 w 453193"/>
                  <a:gd name="connsiteY12" fmla="*/ 14031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12" fmla="*/ 128512 w 453193"/>
                  <a:gd name="connsiteY12" fmla="*/ 231751 h 544419"/>
                  <a:gd name="connsiteX0" fmla="*/ 37072 w 453193"/>
                  <a:gd name="connsiteY0" fmla="*/ 140311 h 544419"/>
                  <a:gd name="connsiteX1" fmla="*/ 19669 w 453193"/>
                  <a:gd name="connsiteY1" fmla="*/ 330875 h 544419"/>
                  <a:gd name="connsiteX2" fmla="*/ 20398 w 453193"/>
                  <a:gd name="connsiteY2" fmla="*/ 329947 h 544419"/>
                  <a:gd name="connsiteX3" fmla="*/ 18010 w 453193"/>
                  <a:gd name="connsiteY3" fmla="*/ 344100 h 544419"/>
                  <a:gd name="connsiteX4" fmla="*/ 185393 w 453193"/>
                  <a:gd name="connsiteY4" fmla="*/ 544419 h 544419"/>
                  <a:gd name="connsiteX5" fmla="*/ 185393 w 453193"/>
                  <a:gd name="connsiteY5" fmla="*/ 544418 h 544419"/>
                  <a:gd name="connsiteX6" fmla="*/ 149270 w 453193"/>
                  <a:gd name="connsiteY6" fmla="*/ 240830 h 544419"/>
                  <a:gd name="connsiteX7" fmla="*/ 168894 w 453193"/>
                  <a:gd name="connsiteY7" fmla="*/ 188107 h 544419"/>
                  <a:gd name="connsiteX8" fmla="*/ 209306 w 453193"/>
                  <a:gd name="connsiteY8" fmla="*/ 158746 h 544419"/>
                  <a:gd name="connsiteX9" fmla="*/ 453192 w 453193"/>
                  <a:gd name="connsiteY9" fmla="*/ 80580 h 544419"/>
                  <a:gd name="connsiteX10" fmla="*/ 453193 w 453193"/>
                  <a:gd name="connsiteY10" fmla="*/ 80580 h 544419"/>
                  <a:gd name="connsiteX11" fmla="*/ 142166 w 453193"/>
                  <a:gd name="connsiteY11" fmla="*/ 42455 h 544419"/>
                  <a:gd name="connsiteX0" fmla="*/ 1659 w 435183"/>
                  <a:gd name="connsiteY0" fmla="*/ 330875 h 544419"/>
                  <a:gd name="connsiteX1" fmla="*/ 2388 w 435183"/>
                  <a:gd name="connsiteY1" fmla="*/ 329947 h 544419"/>
                  <a:gd name="connsiteX2" fmla="*/ 0 w 435183"/>
                  <a:gd name="connsiteY2" fmla="*/ 344100 h 544419"/>
                  <a:gd name="connsiteX3" fmla="*/ 167383 w 435183"/>
                  <a:gd name="connsiteY3" fmla="*/ 544419 h 544419"/>
                  <a:gd name="connsiteX4" fmla="*/ 167383 w 435183"/>
                  <a:gd name="connsiteY4" fmla="*/ 544418 h 544419"/>
                  <a:gd name="connsiteX5" fmla="*/ 131260 w 435183"/>
                  <a:gd name="connsiteY5" fmla="*/ 240830 h 544419"/>
                  <a:gd name="connsiteX6" fmla="*/ 150884 w 435183"/>
                  <a:gd name="connsiteY6" fmla="*/ 188107 h 544419"/>
                  <a:gd name="connsiteX7" fmla="*/ 191296 w 435183"/>
                  <a:gd name="connsiteY7" fmla="*/ 158746 h 544419"/>
                  <a:gd name="connsiteX8" fmla="*/ 435182 w 435183"/>
                  <a:gd name="connsiteY8" fmla="*/ 80580 h 544419"/>
                  <a:gd name="connsiteX9" fmla="*/ 435183 w 435183"/>
                  <a:gd name="connsiteY9" fmla="*/ 80580 h 544419"/>
                  <a:gd name="connsiteX10" fmla="*/ 124156 w 435183"/>
                  <a:gd name="connsiteY10" fmla="*/ 42455 h 544419"/>
                  <a:gd name="connsiteX0" fmla="*/ 1659 w 435183"/>
                  <a:gd name="connsiteY0" fmla="*/ 330875 h 544419"/>
                  <a:gd name="connsiteX1" fmla="*/ 0 w 435183"/>
                  <a:gd name="connsiteY1" fmla="*/ 344100 h 544419"/>
                  <a:gd name="connsiteX2" fmla="*/ 167383 w 435183"/>
                  <a:gd name="connsiteY2" fmla="*/ 544419 h 544419"/>
                  <a:gd name="connsiteX3" fmla="*/ 167383 w 435183"/>
                  <a:gd name="connsiteY3" fmla="*/ 544418 h 544419"/>
                  <a:gd name="connsiteX4" fmla="*/ 131260 w 435183"/>
                  <a:gd name="connsiteY4" fmla="*/ 240830 h 544419"/>
                  <a:gd name="connsiteX5" fmla="*/ 150884 w 435183"/>
                  <a:gd name="connsiteY5" fmla="*/ 188107 h 544419"/>
                  <a:gd name="connsiteX6" fmla="*/ 191296 w 435183"/>
                  <a:gd name="connsiteY6" fmla="*/ 158746 h 544419"/>
                  <a:gd name="connsiteX7" fmla="*/ 435182 w 435183"/>
                  <a:gd name="connsiteY7" fmla="*/ 80580 h 544419"/>
                  <a:gd name="connsiteX8" fmla="*/ 435183 w 435183"/>
                  <a:gd name="connsiteY8" fmla="*/ 80580 h 544419"/>
                  <a:gd name="connsiteX9" fmla="*/ 124156 w 435183"/>
                  <a:gd name="connsiteY9" fmla="*/ 42455 h 544419"/>
                  <a:gd name="connsiteX0" fmla="*/ 0 w 475577"/>
                  <a:gd name="connsiteY0" fmla="*/ 356088 h 544419"/>
                  <a:gd name="connsiteX1" fmla="*/ 40394 w 475577"/>
                  <a:gd name="connsiteY1" fmla="*/ 344100 h 544419"/>
                  <a:gd name="connsiteX2" fmla="*/ 207777 w 475577"/>
                  <a:gd name="connsiteY2" fmla="*/ 544419 h 544419"/>
                  <a:gd name="connsiteX3" fmla="*/ 207777 w 475577"/>
                  <a:gd name="connsiteY3" fmla="*/ 544418 h 544419"/>
                  <a:gd name="connsiteX4" fmla="*/ 171654 w 475577"/>
                  <a:gd name="connsiteY4" fmla="*/ 240830 h 544419"/>
                  <a:gd name="connsiteX5" fmla="*/ 191278 w 475577"/>
                  <a:gd name="connsiteY5" fmla="*/ 188107 h 544419"/>
                  <a:gd name="connsiteX6" fmla="*/ 231690 w 475577"/>
                  <a:gd name="connsiteY6" fmla="*/ 158746 h 544419"/>
                  <a:gd name="connsiteX7" fmla="*/ 475576 w 475577"/>
                  <a:gd name="connsiteY7" fmla="*/ 80580 h 544419"/>
                  <a:gd name="connsiteX8" fmla="*/ 475577 w 475577"/>
                  <a:gd name="connsiteY8" fmla="*/ 80580 h 544419"/>
                  <a:gd name="connsiteX9" fmla="*/ 164550 w 475577"/>
                  <a:gd name="connsiteY9" fmla="*/ 42455 h 544419"/>
                  <a:gd name="connsiteX0" fmla="*/ 0 w 435183"/>
                  <a:gd name="connsiteY0" fmla="*/ 344100 h 544419"/>
                  <a:gd name="connsiteX1" fmla="*/ 167383 w 435183"/>
                  <a:gd name="connsiteY1" fmla="*/ 544419 h 544419"/>
                  <a:gd name="connsiteX2" fmla="*/ 167383 w 435183"/>
                  <a:gd name="connsiteY2" fmla="*/ 544418 h 544419"/>
                  <a:gd name="connsiteX3" fmla="*/ 131260 w 435183"/>
                  <a:gd name="connsiteY3" fmla="*/ 240830 h 544419"/>
                  <a:gd name="connsiteX4" fmla="*/ 150884 w 435183"/>
                  <a:gd name="connsiteY4" fmla="*/ 188107 h 544419"/>
                  <a:gd name="connsiteX5" fmla="*/ 191296 w 435183"/>
                  <a:gd name="connsiteY5" fmla="*/ 158746 h 544419"/>
                  <a:gd name="connsiteX6" fmla="*/ 435182 w 435183"/>
                  <a:gd name="connsiteY6" fmla="*/ 80580 h 544419"/>
                  <a:gd name="connsiteX7" fmla="*/ 435183 w 435183"/>
                  <a:gd name="connsiteY7" fmla="*/ 80580 h 544419"/>
                  <a:gd name="connsiteX8" fmla="*/ 124156 w 435183"/>
                  <a:gd name="connsiteY8" fmla="*/ 42455 h 544419"/>
                  <a:gd name="connsiteX0" fmla="*/ 0 w 451595"/>
                  <a:gd name="connsiteY0" fmla="*/ 315377 h 544419"/>
                  <a:gd name="connsiteX1" fmla="*/ 183795 w 451595"/>
                  <a:gd name="connsiteY1" fmla="*/ 544419 h 544419"/>
                  <a:gd name="connsiteX2" fmla="*/ 183795 w 451595"/>
                  <a:gd name="connsiteY2" fmla="*/ 544418 h 544419"/>
                  <a:gd name="connsiteX3" fmla="*/ 147672 w 451595"/>
                  <a:gd name="connsiteY3" fmla="*/ 240830 h 544419"/>
                  <a:gd name="connsiteX4" fmla="*/ 167296 w 451595"/>
                  <a:gd name="connsiteY4" fmla="*/ 188107 h 544419"/>
                  <a:gd name="connsiteX5" fmla="*/ 207708 w 451595"/>
                  <a:gd name="connsiteY5" fmla="*/ 158746 h 544419"/>
                  <a:gd name="connsiteX6" fmla="*/ 451594 w 451595"/>
                  <a:gd name="connsiteY6" fmla="*/ 80580 h 544419"/>
                  <a:gd name="connsiteX7" fmla="*/ 451595 w 451595"/>
                  <a:gd name="connsiteY7" fmla="*/ 80580 h 544419"/>
                  <a:gd name="connsiteX8" fmla="*/ 140568 w 451595"/>
                  <a:gd name="connsiteY8" fmla="*/ 42455 h 544419"/>
                  <a:gd name="connsiteX0" fmla="*/ 198 w 451793"/>
                  <a:gd name="connsiteY0" fmla="*/ 315377 h 544419"/>
                  <a:gd name="connsiteX1" fmla="*/ 183993 w 451793"/>
                  <a:gd name="connsiteY1" fmla="*/ 544419 h 544419"/>
                  <a:gd name="connsiteX2" fmla="*/ 183993 w 451793"/>
                  <a:gd name="connsiteY2" fmla="*/ 544418 h 544419"/>
                  <a:gd name="connsiteX3" fmla="*/ 147870 w 451793"/>
                  <a:gd name="connsiteY3" fmla="*/ 240830 h 544419"/>
                  <a:gd name="connsiteX4" fmla="*/ 167494 w 451793"/>
                  <a:gd name="connsiteY4" fmla="*/ 188107 h 544419"/>
                  <a:gd name="connsiteX5" fmla="*/ 207906 w 451793"/>
                  <a:gd name="connsiteY5" fmla="*/ 158746 h 544419"/>
                  <a:gd name="connsiteX6" fmla="*/ 451792 w 451793"/>
                  <a:gd name="connsiteY6" fmla="*/ 80580 h 544419"/>
                  <a:gd name="connsiteX7" fmla="*/ 451793 w 451793"/>
                  <a:gd name="connsiteY7" fmla="*/ 80580 h 544419"/>
                  <a:gd name="connsiteX8" fmla="*/ 140766 w 451793"/>
                  <a:gd name="connsiteY8" fmla="*/ 42455 h 544419"/>
                  <a:gd name="connsiteX0" fmla="*/ 198 w 451793"/>
                  <a:gd name="connsiteY0" fmla="*/ 286931 h 515973"/>
                  <a:gd name="connsiteX1" fmla="*/ 183993 w 451793"/>
                  <a:gd name="connsiteY1" fmla="*/ 515973 h 515973"/>
                  <a:gd name="connsiteX2" fmla="*/ 183993 w 451793"/>
                  <a:gd name="connsiteY2" fmla="*/ 515972 h 515973"/>
                  <a:gd name="connsiteX3" fmla="*/ 147870 w 451793"/>
                  <a:gd name="connsiteY3" fmla="*/ 212384 h 515973"/>
                  <a:gd name="connsiteX4" fmla="*/ 167494 w 451793"/>
                  <a:gd name="connsiteY4" fmla="*/ 159661 h 515973"/>
                  <a:gd name="connsiteX5" fmla="*/ 207906 w 451793"/>
                  <a:gd name="connsiteY5" fmla="*/ 130300 h 515973"/>
                  <a:gd name="connsiteX6" fmla="*/ 451792 w 451793"/>
                  <a:gd name="connsiteY6" fmla="*/ 52134 h 515973"/>
                  <a:gd name="connsiteX7" fmla="*/ 451793 w 451793"/>
                  <a:gd name="connsiteY7" fmla="*/ 52134 h 515973"/>
                  <a:gd name="connsiteX8" fmla="*/ 82915 w 451793"/>
                  <a:gd name="connsiteY8" fmla="*/ 71346 h 515973"/>
                  <a:gd name="connsiteX0" fmla="*/ 198 w 451793"/>
                  <a:gd name="connsiteY0" fmla="*/ 315072 h 544114"/>
                  <a:gd name="connsiteX1" fmla="*/ 183993 w 451793"/>
                  <a:gd name="connsiteY1" fmla="*/ 544114 h 544114"/>
                  <a:gd name="connsiteX2" fmla="*/ 183993 w 451793"/>
                  <a:gd name="connsiteY2" fmla="*/ 544113 h 544114"/>
                  <a:gd name="connsiteX3" fmla="*/ 147870 w 451793"/>
                  <a:gd name="connsiteY3" fmla="*/ 240525 h 544114"/>
                  <a:gd name="connsiteX4" fmla="*/ 167494 w 451793"/>
                  <a:gd name="connsiteY4" fmla="*/ 187802 h 544114"/>
                  <a:gd name="connsiteX5" fmla="*/ 207906 w 451793"/>
                  <a:gd name="connsiteY5" fmla="*/ 158441 h 544114"/>
                  <a:gd name="connsiteX6" fmla="*/ 451792 w 451793"/>
                  <a:gd name="connsiteY6" fmla="*/ 80275 h 544114"/>
                  <a:gd name="connsiteX7" fmla="*/ 451793 w 451793"/>
                  <a:gd name="connsiteY7" fmla="*/ 80275 h 544114"/>
                  <a:gd name="connsiteX8" fmla="*/ 82915 w 451793"/>
                  <a:gd name="connsiteY8" fmla="*/ 99487 h 5441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1793" h="544114">
                    <a:moveTo>
                      <a:pt x="198" y="315072"/>
                    </a:moveTo>
                    <a:cubicBezTo>
                      <a:pt x="-4969" y="458466"/>
                      <a:pt x="91550" y="544114"/>
                      <a:pt x="183993" y="544114"/>
                    </a:cubicBezTo>
                    <a:lnTo>
                      <a:pt x="183993" y="544113"/>
                    </a:lnTo>
                    <a:cubicBezTo>
                      <a:pt x="135829" y="452247"/>
                      <a:pt x="123788" y="341721"/>
                      <a:pt x="147870" y="240525"/>
                    </a:cubicBezTo>
                    <a:lnTo>
                      <a:pt x="167494" y="187802"/>
                    </a:lnTo>
                    <a:lnTo>
                      <a:pt x="207906" y="158441"/>
                    </a:lnTo>
                    <a:cubicBezTo>
                      <a:pt x="283151" y="114998"/>
                      <a:pt x="367437" y="87216"/>
                      <a:pt x="451792" y="80275"/>
                    </a:cubicBezTo>
                    <a:lnTo>
                      <a:pt x="451793" y="80275"/>
                    </a:lnTo>
                    <a:cubicBezTo>
                      <a:pt x="399732" y="-9897"/>
                      <a:pt x="221298" y="-49590"/>
                      <a:pt x="82915" y="99487"/>
                    </a:cubicBez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67" name="グループ化 1666"/>
              <p:cNvGrpSpPr/>
              <p:nvPr/>
            </p:nvGrpSpPr>
            <p:grpSpPr>
              <a:xfrm>
                <a:off x="3093518" y="4915417"/>
                <a:ext cx="502415" cy="257026"/>
                <a:chOff x="3080193" y="4915417"/>
                <a:chExt cx="502415" cy="257026"/>
              </a:xfrm>
            </p:grpSpPr>
            <p:sp>
              <p:nvSpPr>
                <p:cNvPr id="1670" name="角丸四角形 1669"/>
                <p:cNvSpPr/>
                <p:nvPr/>
              </p:nvSpPr>
              <p:spPr>
                <a:xfrm>
                  <a:off x="3124251" y="4999752"/>
                  <a:ext cx="100872" cy="17269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1" name="円/楕円 785"/>
                <p:cNvSpPr/>
                <p:nvPr/>
              </p:nvSpPr>
              <p:spPr>
                <a:xfrm>
                  <a:off x="3140575" y="5035090"/>
                  <a:ext cx="68225" cy="682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2" name="角丸四角形 1671"/>
                <p:cNvSpPr/>
                <p:nvPr/>
              </p:nvSpPr>
              <p:spPr>
                <a:xfrm>
                  <a:off x="3448101" y="4999752"/>
                  <a:ext cx="100872" cy="172691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3" name="円/楕円 787"/>
                <p:cNvSpPr/>
                <p:nvPr/>
              </p:nvSpPr>
              <p:spPr>
                <a:xfrm>
                  <a:off x="3464425" y="5035090"/>
                  <a:ext cx="68225" cy="682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4" name="月 1673"/>
                <p:cNvSpPr/>
                <p:nvPr/>
              </p:nvSpPr>
              <p:spPr>
                <a:xfrm rot="16200000" flipH="1">
                  <a:off x="3135072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75" name="月 1674"/>
                <p:cNvSpPr/>
                <p:nvPr/>
              </p:nvSpPr>
              <p:spPr>
                <a:xfrm rot="16200000" flipH="1">
                  <a:off x="3460949" y="4860538"/>
                  <a:ext cx="66780" cy="176538"/>
                </a:xfrm>
                <a:prstGeom prst="moon">
                  <a:avLst>
                    <a:gd name="adj" fmla="val 76783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68" name="月 1667"/>
              <p:cNvSpPr/>
              <p:nvPr/>
            </p:nvSpPr>
            <p:spPr>
              <a:xfrm rot="16200000">
                <a:off x="3331304" y="5223086"/>
                <a:ext cx="26843" cy="76256"/>
              </a:xfrm>
              <a:prstGeom prst="moon">
                <a:avLst>
                  <a:gd name="adj" fmla="val 76783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69" name="円/楕円 4"/>
              <p:cNvSpPr/>
              <p:nvPr/>
            </p:nvSpPr>
            <p:spPr>
              <a:xfrm>
                <a:off x="3247258" y="5305955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54" name="グループ化 1653"/>
            <p:cNvGrpSpPr/>
            <p:nvPr/>
          </p:nvGrpSpPr>
          <p:grpSpPr>
            <a:xfrm>
              <a:off x="3042292" y="5488751"/>
              <a:ext cx="604867" cy="536755"/>
              <a:chOff x="1898480" y="5488751"/>
              <a:chExt cx="604867" cy="536755"/>
            </a:xfrm>
          </p:grpSpPr>
          <p:sp>
            <p:nvSpPr>
              <p:cNvPr id="1655" name="片側の 2 つの角を丸めた四角形 1654"/>
              <p:cNvSpPr/>
              <p:nvPr/>
            </p:nvSpPr>
            <p:spPr>
              <a:xfrm>
                <a:off x="1898480" y="5491453"/>
                <a:ext cx="604867" cy="534053"/>
              </a:xfrm>
              <a:prstGeom prst="round2SameRect">
                <a:avLst/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56" name="グループ化 1655"/>
              <p:cNvGrpSpPr/>
              <p:nvPr/>
            </p:nvGrpSpPr>
            <p:grpSpPr>
              <a:xfrm>
                <a:off x="2136244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1660" name="台形 1659"/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1" name="台形 1660"/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57" name="グループ化 1656"/>
              <p:cNvGrpSpPr/>
              <p:nvPr/>
            </p:nvGrpSpPr>
            <p:grpSpPr>
              <a:xfrm>
                <a:off x="2043930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1658" name="直角三角形 1657"/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59" name="直角三角形 1658"/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678" name="グループ化 1677"/>
          <p:cNvGrpSpPr/>
          <p:nvPr/>
        </p:nvGrpSpPr>
        <p:grpSpPr>
          <a:xfrm>
            <a:off x="8333575" y="1088740"/>
            <a:ext cx="719603" cy="1293206"/>
            <a:chOff x="4108550" y="4732300"/>
            <a:chExt cx="719603" cy="1293206"/>
          </a:xfrm>
        </p:grpSpPr>
        <p:grpSp>
          <p:nvGrpSpPr>
            <p:cNvPr id="1679" name="グループ化 1678"/>
            <p:cNvGrpSpPr/>
            <p:nvPr/>
          </p:nvGrpSpPr>
          <p:grpSpPr>
            <a:xfrm>
              <a:off x="4108550" y="4732300"/>
              <a:ext cx="719603" cy="831968"/>
              <a:chOff x="4108550" y="4732300"/>
              <a:chExt cx="719603" cy="831968"/>
            </a:xfrm>
          </p:grpSpPr>
          <p:sp>
            <p:nvSpPr>
              <p:cNvPr id="1688" name="角丸四角形 1206"/>
              <p:cNvSpPr/>
              <p:nvPr/>
            </p:nvSpPr>
            <p:spPr>
              <a:xfrm>
                <a:off x="4138170" y="4732300"/>
                <a:ext cx="660362" cy="462772"/>
              </a:xfrm>
              <a:custGeom>
                <a:avLst/>
                <a:gdLst/>
                <a:ahLst/>
                <a:cxnLst/>
                <a:rect l="l" t="t" r="r" b="b"/>
                <a:pathLst>
                  <a:path w="660362" h="462772">
                    <a:moveTo>
                      <a:pt x="231386" y="0"/>
                    </a:moveTo>
                    <a:lnTo>
                      <a:pt x="279220" y="0"/>
                    </a:lnTo>
                    <a:cubicBezTo>
                      <a:pt x="296761" y="0"/>
                      <a:pt x="313846" y="1952"/>
                      <a:pt x="330181" y="6045"/>
                    </a:cubicBezTo>
                    <a:cubicBezTo>
                      <a:pt x="346516" y="1952"/>
                      <a:pt x="363601" y="0"/>
                      <a:pt x="381142" y="0"/>
                    </a:cubicBezTo>
                    <a:lnTo>
                      <a:pt x="428976" y="0"/>
                    </a:lnTo>
                    <a:cubicBezTo>
                      <a:pt x="556767" y="0"/>
                      <a:pt x="660362" y="103595"/>
                      <a:pt x="660362" y="231386"/>
                    </a:cubicBezTo>
                    <a:cubicBezTo>
                      <a:pt x="660362" y="359177"/>
                      <a:pt x="556767" y="462772"/>
                      <a:pt x="428976" y="462772"/>
                    </a:cubicBezTo>
                    <a:lnTo>
                      <a:pt x="381142" y="462772"/>
                    </a:lnTo>
                    <a:cubicBezTo>
                      <a:pt x="363601" y="462772"/>
                      <a:pt x="346516" y="460820"/>
                      <a:pt x="330181" y="456728"/>
                    </a:cubicBezTo>
                    <a:cubicBezTo>
                      <a:pt x="313846" y="460820"/>
                      <a:pt x="296761" y="462772"/>
                      <a:pt x="279220" y="462772"/>
                    </a:cubicBezTo>
                    <a:lnTo>
                      <a:pt x="231386" y="462772"/>
                    </a:lnTo>
                    <a:cubicBezTo>
                      <a:pt x="103595" y="462772"/>
                      <a:pt x="0" y="359177"/>
                      <a:pt x="0" y="231386"/>
                    </a:cubicBezTo>
                    <a:cubicBezTo>
                      <a:pt x="0" y="103595"/>
                      <a:pt x="103595" y="0"/>
                      <a:pt x="23138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89" name="片側の 2 つの角を丸めた四角形 1688"/>
              <p:cNvSpPr/>
              <p:nvPr/>
            </p:nvSpPr>
            <p:spPr>
              <a:xfrm rot="10800000">
                <a:off x="4398361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90" name="グループ化 1689"/>
              <p:cNvGrpSpPr/>
              <p:nvPr/>
            </p:nvGrpSpPr>
            <p:grpSpPr>
              <a:xfrm>
                <a:off x="4108550" y="5036232"/>
                <a:ext cx="719603" cy="214314"/>
                <a:chOff x="4108550" y="5036232"/>
                <a:chExt cx="719603" cy="214314"/>
              </a:xfrm>
            </p:grpSpPr>
            <p:sp>
              <p:nvSpPr>
                <p:cNvPr id="1699" name="円/楕円 745"/>
                <p:cNvSpPr/>
                <p:nvPr/>
              </p:nvSpPr>
              <p:spPr>
                <a:xfrm rot="20700000">
                  <a:off x="4108550" y="5036232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00" name="円/楕円 746"/>
                <p:cNvSpPr/>
                <p:nvPr/>
              </p:nvSpPr>
              <p:spPr>
                <a:xfrm rot="900000" flipH="1">
                  <a:off x="4653218" y="5036233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91" name="角丸四角形 1690"/>
              <p:cNvSpPr/>
              <p:nvPr/>
            </p:nvSpPr>
            <p:spPr>
              <a:xfrm>
                <a:off x="4178090" y="4795543"/>
                <a:ext cx="580522" cy="633231"/>
              </a:xfrm>
              <a:prstGeom prst="roundRect">
                <a:avLst>
                  <a:gd name="adj" fmla="val 39638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92" name="グループ化 1691"/>
              <p:cNvGrpSpPr/>
              <p:nvPr/>
            </p:nvGrpSpPr>
            <p:grpSpPr>
              <a:xfrm>
                <a:off x="4227264" y="4959727"/>
                <a:ext cx="482174" cy="167340"/>
                <a:chOff x="4232627" y="4959727"/>
                <a:chExt cx="482174" cy="167340"/>
              </a:xfrm>
            </p:grpSpPr>
            <p:sp>
              <p:nvSpPr>
                <p:cNvPr id="1695" name="フローチャート: 端子 650"/>
                <p:cNvSpPr/>
                <p:nvPr/>
              </p:nvSpPr>
              <p:spPr>
                <a:xfrm>
                  <a:off x="4232627" y="4959729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6" name="フローチャート: 端子 651"/>
                <p:cNvSpPr/>
                <p:nvPr/>
              </p:nvSpPr>
              <p:spPr>
                <a:xfrm flipH="1">
                  <a:off x="4527570" y="4959727"/>
                  <a:ext cx="187231" cy="45719"/>
                </a:xfrm>
                <a:prstGeom prst="flowChartTerminator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7" name="円/楕円 757"/>
                <p:cNvSpPr/>
                <p:nvPr/>
              </p:nvSpPr>
              <p:spPr>
                <a:xfrm>
                  <a:off x="4315956" y="5036444"/>
                  <a:ext cx="56053" cy="906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98" name="円/楕円 758"/>
                <p:cNvSpPr/>
                <p:nvPr/>
              </p:nvSpPr>
              <p:spPr>
                <a:xfrm>
                  <a:off x="4582488" y="5036444"/>
                  <a:ext cx="56053" cy="9062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93" name="フリーフォーム 1692"/>
              <p:cNvSpPr/>
              <p:nvPr/>
            </p:nvSpPr>
            <p:spPr>
              <a:xfrm rot="18900000">
                <a:off x="4412945" y="5131546"/>
                <a:ext cx="110812" cy="110812"/>
              </a:xfrm>
              <a:custGeom>
                <a:avLst/>
                <a:gdLst>
                  <a:gd name="connsiteX0" fmla="*/ 75031 w 110812"/>
                  <a:gd name="connsiteY0" fmla="*/ 0 h 110812"/>
                  <a:gd name="connsiteX1" fmla="*/ 110812 w 110812"/>
                  <a:gd name="connsiteY1" fmla="*/ 35781 h 110812"/>
                  <a:gd name="connsiteX2" fmla="*/ 110812 w 110812"/>
                  <a:gd name="connsiteY2" fmla="*/ 55406 h 110812"/>
                  <a:gd name="connsiteX3" fmla="*/ 55406 w 110812"/>
                  <a:gd name="connsiteY3" fmla="*/ 110812 h 110812"/>
                  <a:gd name="connsiteX4" fmla="*/ 0 w 110812"/>
                  <a:gd name="connsiteY4" fmla="*/ 55406 h 110812"/>
                  <a:gd name="connsiteX5" fmla="*/ 1 w 110812"/>
                  <a:gd name="connsiteY5" fmla="*/ 55406 h 110812"/>
                  <a:gd name="connsiteX6" fmla="*/ 55407 w 110812"/>
                  <a:gd name="connsiteY6" fmla="*/ 0 h 110812"/>
                  <a:gd name="connsiteX0" fmla="*/ 110812 w 202252"/>
                  <a:gd name="connsiteY0" fmla="*/ 35781 h 127221"/>
                  <a:gd name="connsiteX1" fmla="*/ 110812 w 202252"/>
                  <a:gd name="connsiteY1" fmla="*/ 55406 h 127221"/>
                  <a:gd name="connsiteX2" fmla="*/ 55406 w 202252"/>
                  <a:gd name="connsiteY2" fmla="*/ 110812 h 127221"/>
                  <a:gd name="connsiteX3" fmla="*/ 0 w 202252"/>
                  <a:gd name="connsiteY3" fmla="*/ 55406 h 127221"/>
                  <a:gd name="connsiteX4" fmla="*/ 1 w 202252"/>
                  <a:gd name="connsiteY4" fmla="*/ 55406 h 127221"/>
                  <a:gd name="connsiteX5" fmla="*/ 55407 w 202252"/>
                  <a:gd name="connsiteY5" fmla="*/ 0 h 127221"/>
                  <a:gd name="connsiteX6" fmla="*/ 75031 w 202252"/>
                  <a:gd name="connsiteY6" fmla="*/ 0 h 127221"/>
                  <a:gd name="connsiteX7" fmla="*/ 202252 w 202252"/>
                  <a:gd name="connsiteY7" fmla="*/ 127221 h 127221"/>
                  <a:gd name="connsiteX0" fmla="*/ 110812 w 110812"/>
                  <a:gd name="connsiteY0" fmla="*/ 35781 h 110812"/>
                  <a:gd name="connsiteX1" fmla="*/ 110812 w 110812"/>
                  <a:gd name="connsiteY1" fmla="*/ 55406 h 110812"/>
                  <a:gd name="connsiteX2" fmla="*/ 55406 w 110812"/>
                  <a:gd name="connsiteY2" fmla="*/ 110812 h 110812"/>
                  <a:gd name="connsiteX3" fmla="*/ 0 w 110812"/>
                  <a:gd name="connsiteY3" fmla="*/ 55406 h 110812"/>
                  <a:gd name="connsiteX4" fmla="*/ 1 w 110812"/>
                  <a:gd name="connsiteY4" fmla="*/ 55406 h 110812"/>
                  <a:gd name="connsiteX5" fmla="*/ 55407 w 110812"/>
                  <a:gd name="connsiteY5" fmla="*/ 0 h 110812"/>
                  <a:gd name="connsiteX6" fmla="*/ 75031 w 110812"/>
                  <a:gd name="connsiteY6" fmla="*/ 0 h 11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0812" h="110812">
                    <a:moveTo>
                      <a:pt x="110812" y="35781"/>
                    </a:moveTo>
                    <a:lnTo>
                      <a:pt x="110812" y="55406"/>
                    </a:lnTo>
                    <a:cubicBezTo>
                      <a:pt x="110812" y="86006"/>
                      <a:pt x="86006" y="110812"/>
                      <a:pt x="55406" y="110812"/>
                    </a:cubicBezTo>
                    <a:cubicBezTo>
                      <a:pt x="24806" y="110812"/>
                      <a:pt x="0" y="86006"/>
                      <a:pt x="0" y="55406"/>
                    </a:cubicBezTo>
                    <a:lnTo>
                      <a:pt x="1" y="55406"/>
                    </a:lnTo>
                    <a:cubicBezTo>
                      <a:pt x="1" y="24806"/>
                      <a:pt x="24807" y="0"/>
                      <a:pt x="55407" y="0"/>
                    </a:cubicBezTo>
                    <a:lnTo>
                      <a:pt x="75031" y="0"/>
                    </a:lnTo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94" name="円/楕円 4"/>
              <p:cNvSpPr/>
              <p:nvPr/>
            </p:nvSpPr>
            <p:spPr>
              <a:xfrm>
                <a:off x="4370884" y="5305955"/>
                <a:ext cx="194934" cy="36810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80" name="グループ化 1679"/>
            <p:cNvGrpSpPr/>
            <p:nvPr/>
          </p:nvGrpSpPr>
          <p:grpSpPr>
            <a:xfrm>
              <a:off x="4165918" y="5488751"/>
              <a:ext cx="604867" cy="536755"/>
              <a:chOff x="1898480" y="5488751"/>
              <a:chExt cx="604867" cy="536755"/>
            </a:xfrm>
          </p:grpSpPr>
          <p:sp>
            <p:nvSpPr>
              <p:cNvPr id="1681" name="片側の 2 つの角を丸めた四角形 1680"/>
              <p:cNvSpPr/>
              <p:nvPr/>
            </p:nvSpPr>
            <p:spPr>
              <a:xfrm>
                <a:off x="1898480" y="5491453"/>
                <a:ext cx="604867" cy="534053"/>
              </a:xfrm>
              <a:prstGeom prst="round2Same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82" name="グループ化 1681"/>
              <p:cNvGrpSpPr/>
              <p:nvPr/>
            </p:nvGrpSpPr>
            <p:grpSpPr>
              <a:xfrm>
                <a:off x="2136244" y="5493756"/>
                <a:ext cx="129338" cy="531750"/>
                <a:chOff x="-102043" y="5493756"/>
                <a:chExt cx="129338" cy="538598"/>
              </a:xfrm>
            </p:grpSpPr>
            <p:sp>
              <p:nvSpPr>
                <p:cNvPr id="1686" name="台形 1685"/>
                <p:cNvSpPr/>
                <p:nvPr/>
              </p:nvSpPr>
              <p:spPr>
                <a:xfrm rot="10800000">
                  <a:off x="-89612" y="5493756"/>
                  <a:ext cx="104476" cy="68406"/>
                </a:xfrm>
                <a:prstGeom prst="trapezoid">
                  <a:avLst/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7" name="台形 1686"/>
                <p:cNvSpPr/>
                <p:nvPr/>
              </p:nvSpPr>
              <p:spPr>
                <a:xfrm>
                  <a:off x="-102043" y="5562162"/>
                  <a:ext cx="129338" cy="470192"/>
                </a:xfrm>
                <a:prstGeom prst="trapezoid">
                  <a:avLst>
                    <a:gd name="adj" fmla="val 27455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83" name="グループ化 1682"/>
              <p:cNvGrpSpPr/>
              <p:nvPr/>
            </p:nvGrpSpPr>
            <p:grpSpPr>
              <a:xfrm>
                <a:off x="2043930" y="5488751"/>
                <a:ext cx="313967" cy="126641"/>
                <a:chOff x="-199574" y="5488751"/>
                <a:chExt cx="313967" cy="126641"/>
              </a:xfrm>
            </p:grpSpPr>
            <p:sp>
              <p:nvSpPr>
                <p:cNvPr id="1684" name="直角三角形 1683"/>
                <p:cNvSpPr/>
                <p:nvPr/>
              </p:nvSpPr>
              <p:spPr>
                <a:xfrm rot="5400000">
                  <a:off x="-188279" y="5477456"/>
                  <a:ext cx="126641" cy="149231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5" name="直角三角形 1684"/>
                <p:cNvSpPr/>
                <p:nvPr/>
              </p:nvSpPr>
              <p:spPr>
                <a:xfrm rot="16200000" flipH="1">
                  <a:off x="-23543" y="5477456"/>
                  <a:ext cx="126641" cy="149231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701" name="グループ化 1700"/>
          <p:cNvGrpSpPr/>
          <p:nvPr/>
        </p:nvGrpSpPr>
        <p:grpSpPr>
          <a:xfrm>
            <a:off x="8103350" y="2559041"/>
            <a:ext cx="1222013" cy="1791558"/>
            <a:chOff x="4717528" y="-1519844"/>
            <a:chExt cx="1222013" cy="1791558"/>
          </a:xfrm>
        </p:grpSpPr>
        <p:sp>
          <p:nvSpPr>
            <p:cNvPr id="1702" name="片側の 2 つの角を丸めた四角形 1701"/>
            <p:cNvSpPr/>
            <p:nvPr/>
          </p:nvSpPr>
          <p:spPr>
            <a:xfrm rot="10800000">
              <a:off x="5243008" y="-424760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703" name="グループ化 1702"/>
            <p:cNvGrpSpPr/>
            <p:nvPr/>
          </p:nvGrpSpPr>
          <p:grpSpPr>
            <a:xfrm>
              <a:off x="4749676" y="-1255001"/>
              <a:ext cx="1157717" cy="1526697"/>
              <a:chOff x="4749676" y="-1260081"/>
              <a:chExt cx="1157717" cy="1526697"/>
            </a:xfrm>
          </p:grpSpPr>
          <p:sp>
            <p:nvSpPr>
              <p:cNvPr id="1739" name="フリーフォーム 1738"/>
              <p:cNvSpPr/>
              <p:nvPr/>
            </p:nvSpPr>
            <p:spPr>
              <a:xfrm>
                <a:off x="4750337" y="-1256618"/>
                <a:ext cx="1157055" cy="1523234"/>
              </a:xfrm>
              <a:custGeom>
                <a:avLst/>
                <a:gdLst>
                  <a:gd name="connsiteX0" fmla="*/ 0 w 1157055"/>
                  <a:gd name="connsiteY0" fmla="*/ 0 h 1523234"/>
                  <a:gd name="connsiteX1" fmla="*/ 143669 w 1157055"/>
                  <a:gd name="connsiteY1" fmla="*/ 0 h 1523234"/>
                  <a:gd name="connsiteX2" fmla="*/ 143669 w 1157055"/>
                  <a:gd name="connsiteY2" fmla="*/ 549102 h 1523234"/>
                  <a:gd name="connsiteX3" fmla="*/ 380754 w 1157055"/>
                  <a:gd name="connsiteY3" fmla="*/ 985072 h 1523234"/>
                  <a:gd name="connsiteX4" fmla="*/ 776301 w 1157055"/>
                  <a:gd name="connsiteY4" fmla="*/ 985072 h 1523234"/>
                  <a:gd name="connsiteX5" fmla="*/ 1013386 w 1157055"/>
                  <a:gd name="connsiteY5" fmla="*/ 549102 h 1523234"/>
                  <a:gd name="connsiteX6" fmla="*/ 1013386 w 1157055"/>
                  <a:gd name="connsiteY6" fmla="*/ 0 h 1523234"/>
                  <a:gd name="connsiteX7" fmla="*/ 1157055 w 1157055"/>
                  <a:gd name="connsiteY7" fmla="*/ 0 h 1523234"/>
                  <a:gd name="connsiteX8" fmla="*/ 1157055 w 1157055"/>
                  <a:gd name="connsiteY8" fmla="*/ 619125 h 1523234"/>
                  <a:gd name="connsiteX9" fmla="*/ 877954 w 1157055"/>
                  <a:gd name="connsiteY9" fmla="*/ 1132793 h 1523234"/>
                  <a:gd name="connsiteX10" fmla="*/ 877954 w 1157055"/>
                  <a:gd name="connsiteY10" fmla="*/ 1523234 h 1523234"/>
                  <a:gd name="connsiteX11" fmla="*/ 877597 w 1157055"/>
                  <a:gd name="connsiteY11" fmla="*/ 1523234 h 1523234"/>
                  <a:gd name="connsiteX12" fmla="*/ 279458 w 1157055"/>
                  <a:gd name="connsiteY12" fmla="*/ 1523234 h 1523234"/>
                  <a:gd name="connsiteX13" fmla="*/ 279101 w 1157055"/>
                  <a:gd name="connsiteY13" fmla="*/ 1523234 h 1523234"/>
                  <a:gd name="connsiteX14" fmla="*/ 279101 w 1157055"/>
                  <a:gd name="connsiteY14" fmla="*/ 1132793 h 1523234"/>
                  <a:gd name="connsiteX15" fmla="*/ 0 w 1157055"/>
                  <a:gd name="connsiteY15" fmla="*/ 619125 h 152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57055" h="1523234">
                    <a:moveTo>
                      <a:pt x="0" y="0"/>
                    </a:moveTo>
                    <a:lnTo>
                      <a:pt x="143669" y="0"/>
                    </a:lnTo>
                    <a:lnTo>
                      <a:pt x="143669" y="549102"/>
                    </a:lnTo>
                    <a:lnTo>
                      <a:pt x="380754" y="985072"/>
                    </a:lnTo>
                    <a:lnTo>
                      <a:pt x="776301" y="985072"/>
                    </a:lnTo>
                    <a:lnTo>
                      <a:pt x="1013386" y="549102"/>
                    </a:lnTo>
                    <a:lnTo>
                      <a:pt x="1013386" y="0"/>
                    </a:lnTo>
                    <a:lnTo>
                      <a:pt x="1157055" y="0"/>
                    </a:lnTo>
                    <a:lnTo>
                      <a:pt x="1157055" y="619125"/>
                    </a:lnTo>
                    <a:lnTo>
                      <a:pt x="877954" y="1132793"/>
                    </a:lnTo>
                    <a:lnTo>
                      <a:pt x="877954" y="1523234"/>
                    </a:lnTo>
                    <a:lnTo>
                      <a:pt x="877597" y="1523234"/>
                    </a:lnTo>
                    <a:lnTo>
                      <a:pt x="279458" y="1523234"/>
                    </a:lnTo>
                    <a:lnTo>
                      <a:pt x="279101" y="1523234"/>
                    </a:lnTo>
                    <a:lnTo>
                      <a:pt x="279101" y="1132793"/>
                    </a:lnTo>
                    <a:lnTo>
                      <a:pt x="0" y="619125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0" name="正方形/長方形 1739"/>
              <p:cNvSpPr/>
              <p:nvPr/>
            </p:nvSpPr>
            <p:spPr>
              <a:xfrm flipH="1">
                <a:off x="4749676" y="-1260081"/>
                <a:ext cx="147090" cy="58392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1" name="正方形/長方形 1740"/>
              <p:cNvSpPr/>
              <p:nvPr/>
            </p:nvSpPr>
            <p:spPr>
              <a:xfrm>
                <a:off x="5760303" y="-1260081"/>
                <a:ext cx="147090" cy="58392"/>
              </a:xfrm>
              <a:prstGeom prst="rect">
                <a:avLst/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04" name="グループ化 1703"/>
            <p:cNvGrpSpPr/>
            <p:nvPr/>
          </p:nvGrpSpPr>
          <p:grpSpPr>
            <a:xfrm>
              <a:off x="5638754" y="-1519844"/>
              <a:ext cx="300787" cy="292777"/>
              <a:chOff x="275883" y="-2666195"/>
              <a:chExt cx="300787" cy="292777"/>
            </a:xfrm>
          </p:grpSpPr>
          <p:sp>
            <p:nvSpPr>
              <p:cNvPr id="1730" name="フリーフォーム 1729"/>
              <p:cNvSpPr/>
              <p:nvPr/>
            </p:nvSpPr>
            <p:spPr>
              <a:xfrm>
                <a:off x="282685" y="-2604562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1" name="角丸四角形 1730"/>
              <p:cNvSpPr/>
              <p:nvPr/>
            </p:nvSpPr>
            <p:spPr>
              <a:xfrm rot="20700000">
                <a:off x="496484" y="-2646553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2" name="角丸四角形 1731"/>
              <p:cNvSpPr/>
              <p:nvPr/>
            </p:nvSpPr>
            <p:spPr>
              <a:xfrm rot="20700000">
                <a:off x="436153" y="-2630387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3" name="角丸四角形 1732"/>
              <p:cNvSpPr/>
              <p:nvPr/>
            </p:nvSpPr>
            <p:spPr>
              <a:xfrm rot="20700000">
                <a:off x="375823" y="-2614222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4" name="角丸四角形 1733"/>
              <p:cNvSpPr/>
              <p:nvPr/>
            </p:nvSpPr>
            <p:spPr>
              <a:xfrm rot="20700000">
                <a:off x="491220" y="-2666195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5" name="角丸四角形 1734"/>
              <p:cNvSpPr/>
              <p:nvPr/>
            </p:nvSpPr>
            <p:spPr>
              <a:xfrm rot="20700000">
                <a:off x="430890" y="-2650029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6" name="角丸四角形 1735"/>
              <p:cNvSpPr/>
              <p:nvPr/>
            </p:nvSpPr>
            <p:spPr>
              <a:xfrm rot="20700000">
                <a:off x="370560" y="-2633864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7" name="角丸四角形 1736"/>
              <p:cNvSpPr/>
              <p:nvPr/>
            </p:nvSpPr>
            <p:spPr>
              <a:xfrm rot="20700000">
                <a:off x="310229" y="-2617698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8" name="角丸四角形 1737"/>
              <p:cNvSpPr/>
              <p:nvPr/>
            </p:nvSpPr>
            <p:spPr>
              <a:xfrm rot="5400000">
                <a:off x="308556" y="-2563196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05" name="グループ化 1704"/>
            <p:cNvGrpSpPr/>
            <p:nvPr/>
          </p:nvGrpSpPr>
          <p:grpSpPr>
            <a:xfrm flipH="1">
              <a:off x="4717528" y="-1519844"/>
              <a:ext cx="300787" cy="292777"/>
              <a:chOff x="275883" y="-2666195"/>
              <a:chExt cx="300787" cy="292777"/>
            </a:xfrm>
          </p:grpSpPr>
          <p:sp>
            <p:nvSpPr>
              <p:cNvPr id="1721" name="フリーフォーム 1720"/>
              <p:cNvSpPr/>
              <p:nvPr/>
            </p:nvSpPr>
            <p:spPr>
              <a:xfrm>
                <a:off x="282685" y="-2604562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2" name="角丸四角形 1721"/>
              <p:cNvSpPr/>
              <p:nvPr/>
            </p:nvSpPr>
            <p:spPr>
              <a:xfrm rot="20700000">
                <a:off x="496484" y="-2646553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3" name="角丸四角形 1722"/>
              <p:cNvSpPr/>
              <p:nvPr/>
            </p:nvSpPr>
            <p:spPr>
              <a:xfrm rot="20700000">
                <a:off x="436153" y="-2630387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4" name="角丸四角形 1723"/>
              <p:cNvSpPr/>
              <p:nvPr/>
            </p:nvSpPr>
            <p:spPr>
              <a:xfrm rot="20700000">
                <a:off x="375823" y="-2614222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5" name="角丸四角形 1724"/>
              <p:cNvSpPr/>
              <p:nvPr/>
            </p:nvSpPr>
            <p:spPr>
              <a:xfrm rot="20700000">
                <a:off x="491220" y="-2666195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6" name="角丸四角形 1725"/>
              <p:cNvSpPr/>
              <p:nvPr/>
            </p:nvSpPr>
            <p:spPr>
              <a:xfrm rot="20700000">
                <a:off x="430890" y="-2650029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7" name="角丸四角形 1726"/>
              <p:cNvSpPr/>
              <p:nvPr/>
            </p:nvSpPr>
            <p:spPr>
              <a:xfrm rot="20700000">
                <a:off x="370560" y="-2633864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8" name="角丸四角形 1727"/>
              <p:cNvSpPr/>
              <p:nvPr/>
            </p:nvSpPr>
            <p:spPr>
              <a:xfrm rot="20700000">
                <a:off x="310229" y="-2617698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9" name="角丸四角形 1728"/>
              <p:cNvSpPr/>
              <p:nvPr/>
            </p:nvSpPr>
            <p:spPr>
              <a:xfrm rot="5400000">
                <a:off x="308556" y="-2563196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06" name="角丸四角形 1705"/>
            <p:cNvSpPr/>
            <p:nvPr/>
          </p:nvSpPr>
          <p:spPr>
            <a:xfrm>
              <a:off x="4985174" y="-1012362"/>
              <a:ext cx="510606" cy="46277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07" name="角丸四角形 1706"/>
            <p:cNvSpPr/>
            <p:nvPr/>
          </p:nvSpPr>
          <p:spPr>
            <a:xfrm>
              <a:off x="5134930" y="-1012362"/>
              <a:ext cx="510606" cy="462772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08" name="円/楕円 1707"/>
            <p:cNvSpPr/>
            <p:nvPr/>
          </p:nvSpPr>
          <p:spPr>
            <a:xfrm rot="20700000">
              <a:off x="4953198" y="-708430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09" name="円/楕円 1708"/>
            <p:cNvSpPr/>
            <p:nvPr/>
          </p:nvSpPr>
          <p:spPr>
            <a:xfrm rot="900000" flipH="1">
              <a:off x="5497866" y="-708429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0" name="角丸四角形 1709"/>
            <p:cNvSpPr/>
            <p:nvPr/>
          </p:nvSpPr>
          <p:spPr>
            <a:xfrm>
              <a:off x="5027102" y="-949119"/>
              <a:ext cx="580522" cy="633231"/>
            </a:xfrm>
            <a:prstGeom prst="roundRect">
              <a:avLst>
                <a:gd name="adj" fmla="val 39638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1" name="台形 1710"/>
            <p:cNvSpPr/>
            <p:nvPr/>
          </p:nvSpPr>
          <p:spPr>
            <a:xfrm rot="10800000">
              <a:off x="5262849" y="-266884"/>
              <a:ext cx="104476" cy="68406"/>
            </a:xfrm>
            <a:prstGeom prst="trapezoid">
              <a:avLst/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2" name="台形 1711"/>
            <p:cNvSpPr/>
            <p:nvPr/>
          </p:nvSpPr>
          <p:spPr>
            <a:xfrm>
              <a:off x="5250418" y="-198478"/>
              <a:ext cx="129338" cy="470192"/>
            </a:xfrm>
            <a:prstGeom prst="trapezoid">
              <a:avLst>
                <a:gd name="adj" fmla="val 27455"/>
              </a:avLst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3" name="直角三角形 1712"/>
            <p:cNvSpPr/>
            <p:nvPr/>
          </p:nvSpPr>
          <p:spPr>
            <a:xfrm rot="5400000">
              <a:off x="5164182" y="-283184"/>
              <a:ext cx="126641" cy="149231"/>
            </a:xfrm>
            <a:prstGeom prst="rtTriangle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4" name="直角三角形 1713"/>
            <p:cNvSpPr/>
            <p:nvPr/>
          </p:nvSpPr>
          <p:spPr>
            <a:xfrm rot="16200000" flipH="1">
              <a:off x="5328918" y="-283184"/>
              <a:ext cx="126641" cy="149231"/>
            </a:xfrm>
            <a:prstGeom prst="rtTriangle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5" name="フローチャート: 端子 650"/>
            <p:cNvSpPr/>
            <p:nvPr/>
          </p:nvSpPr>
          <p:spPr>
            <a:xfrm rot="900000">
              <a:off x="5077275" y="-784933"/>
              <a:ext cx="187231" cy="45719"/>
            </a:xfrm>
            <a:prstGeom prst="flowChartTerminator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6" name="フローチャート: 端子 651"/>
            <p:cNvSpPr/>
            <p:nvPr/>
          </p:nvSpPr>
          <p:spPr>
            <a:xfrm rot="20700000" flipH="1">
              <a:off x="5372218" y="-784935"/>
              <a:ext cx="187231" cy="45719"/>
            </a:xfrm>
            <a:prstGeom prst="flowChartTerminator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7" name="円/楕円 1716"/>
            <p:cNvSpPr/>
            <p:nvPr/>
          </p:nvSpPr>
          <p:spPr>
            <a:xfrm>
              <a:off x="5160604" y="-708218"/>
              <a:ext cx="56053" cy="9062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8" name="円/楕円 1717"/>
            <p:cNvSpPr/>
            <p:nvPr/>
          </p:nvSpPr>
          <p:spPr>
            <a:xfrm>
              <a:off x="5427136" y="-708218"/>
              <a:ext cx="56053" cy="9062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19" name="フリーフォーム 1718"/>
            <p:cNvSpPr/>
            <p:nvPr/>
          </p:nvSpPr>
          <p:spPr>
            <a:xfrm rot="18900000">
              <a:off x="5264699" y="-613116"/>
              <a:ext cx="110812" cy="110812"/>
            </a:xfrm>
            <a:custGeom>
              <a:avLst/>
              <a:gdLst>
                <a:gd name="connsiteX0" fmla="*/ 75031 w 110812"/>
                <a:gd name="connsiteY0" fmla="*/ 0 h 110812"/>
                <a:gd name="connsiteX1" fmla="*/ 110812 w 110812"/>
                <a:gd name="connsiteY1" fmla="*/ 35781 h 110812"/>
                <a:gd name="connsiteX2" fmla="*/ 110812 w 110812"/>
                <a:gd name="connsiteY2" fmla="*/ 55406 h 110812"/>
                <a:gd name="connsiteX3" fmla="*/ 55406 w 110812"/>
                <a:gd name="connsiteY3" fmla="*/ 110812 h 110812"/>
                <a:gd name="connsiteX4" fmla="*/ 0 w 110812"/>
                <a:gd name="connsiteY4" fmla="*/ 55406 h 110812"/>
                <a:gd name="connsiteX5" fmla="*/ 1 w 110812"/>
                <a:gd name="connsiteY5" fmla="*/ 55406 h 110812"/>
                <a:gd name="connsiteX6" fmla="*/ 55407 w 110812"/>
                <a:gd name="connsiteY6" fmla="*/ 0 h 110812"/>
                <a:gd name="connsiteX0" fmla="*/ 110812 w 202252"/>
                <a:gd name="connsiteY0" fmla="*/ 35781 h 127221"/>
                <a:gd name="connsiteX1" fmla="*/ 110812 w 202252"/>
                <a:gd name="connsiteY1" fmla="*/ 55406 h 127221"/>
                <a:gd name="connsiteX2" fmla="*/ 55406 w 202252"/>
                <a:gd name="connsiteY2" fmla="*/ 110812 h 127221"/>
                <a:gd name="connsiteX3" fmla="*/ 0 w 202252"/>
                <a:gd name="connsiteY3" fmla="*/ 55406 h 127221"/>
                <a:gd name="connsiteX4" fmla="*/ 1 w 202252"/>
                <a:gd name="connsiteY4" fmla="*/ 55406 h 127221"/>
                <a:gd name="connsiteX5" fmla="*/ 55407 w 202252"/>
                <a:gd name="connsiteY5" fmla="*/ 0 h 127221"/>
                <a:gd name="connsiteX6" fmla="*/ 75031 w 202252"/>
                <a:gd name="connsiteY6" fmla="*/ 0 h 127221"/>
                <a:gd name="connsiteX7" fmla="*/ 202252 w 202252"/>
                <a:gd name="connsiteY7" fmla="*/ 127221 h 127221"/>
                <a:gd name="connsiteX0" fmla="*/ 110812 w 110812"/>
                <a:gd name="connsiteY0" fmla="*/ 35781 h 110812"/>
                <a:gd name="connsiteX1" fmla="*/ 110812 w 110812"/>
                <a:gd name="connsiteY1" fmla="*/ 55406 h 110812"/>
                <a:gd name="connsiteX2" fmla="*/ 55406 w 110812"/>
                <a:gd name="connsiteY2" fmla="*/ 110812 h 110812"/>
                <a:gd name="connsiteX3" fmla="*/ 0 w 110812"/>
                <a:gd name="connsiteY3" fmla="*/ 55406 h 110812"/>
                <a:gd name="connsiteX4" fmla="*/ 1 w 110812"/>
                <a:gd name="connsiteY4" fmla="*/ 55406 h 110812"/>
                <a:gd name="connsiteX5" fmla="*/ 55407 w 110812"/>
                <a:gd name="connsiteY5" fmla="*/ 0 h 110812"/>
                <a:gd name="connsiteX6" fmla="*/ 75031 w 110812"/>
                <a:gd name="connsiteY6" fmla="*/ 0 h 110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812" h="110812">
                  <a:moveTo>
                    <a:pt x="110812" y="35781"/>
                  </a:moveTo>
                  <a:lnTo>
                    <a:pt x="110812" y="55406"/>
                  </a:lnTo>
                  <a:cubicBezTo>
                    <a:pt x="110812" y="86006"/>
                    <a:pt x="86006" y="110812"/>
                    <a:pt x="55406" y="110812"/>
                  </a:cubicBezTo>
                  <a:cubicBezTo>
                    <a:pt x="24806" y="110812"/>
                    <a:pt x="0" y="86006"/>
                    <a:pt x="0" y="55406"/>
                  </a:cubicBezTo>
                  <a:lnTo>
                    <a:pt x="1" y="55406"/>
                  </a:lnTo>
                  <a:cubicBezTo>
                    <a:pt x="1" y="24806"/>
                    <a:pt x="24807" y="0"/>
                    <a:pt x="55407" y="0"/>
                  </a:cubicBezTo>
                  <a:lnTo>
                    <a:pt x="75031" y="0"/>
                  </a:lnTo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20" name="月 1719"/>
            <p:cNvSpPr/>
            <p:nvPr/>
          </p:nvSpPr>
          <p:spPr>
            <a:xfrm rot="16200000">
              <a:off x="5256412" y="-586098"/>
              <a:ext cx="119389" cy="348250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42" name="グループ化 1741"/>
          <p:cNvGrpSpPr/>
          <p:nvPr/>
        </p:nvGrpSpPr>
        <p:grpSpPr>
          <a:xfrm>
            <a:off x="6213140" y="2548619"/>
            <a:ext cx="1222013" cy="1791558"/>
            <a:chOff x="3061676" y="-1519844"/>
            <a:chExt cx="1222013" cy="1791558"/>
          </a:xfrm>
        </p:grpSpPr>
        <p:sp>
          <p:nvSpPr>
            <p:cNvPr id="1743" name="片側の 2 つの角を丸めた四角形 1742"/>
            <p:cNvSpPr/>
            <p:nvPr/>
          </p:nvSpPr>
          <p:spPr>
            <a:xfrm rot="10800000">
              <a:off x="3595649" y="-424760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744" name="グループ化 1743"/>
            <p:cNvGrpSpPr/>
            <p:nvPr/>
          </p:nvGrpSpPr>
          <p:grpSpPr>
            <a:xfrm>
              <a:off x="3093824" y="-1255001"/>
              <a:ext cx="1157717" cy="1526697"/>
              <a:chOff x="3093824" y="-1260081"/>
              <a:chExt cx="1157717" cy="1526697"/>
            </a:xfrm>
          </p:grpSpPr>
          <p:sp>
            <p:nvSpPr>
              <p:cNvPr id="1782" name="フリーフォーム 1781"/>
              <p:cNvSpPr/>
              <p:nvPr/>
            </p:nvSpPr>
            <p:spPr>
              <a:xfrm>
                <a:off x="3094485" y="-1256618"/>
                <a:ext cx="1157055" cy="1523234"/>
              </a:xfrm>
              <a:custGeom>
                <a:avLst/>
                <a:gdLst>
                  <a:gd name="connsiteX0" fmla="*/ 0 w 1157055"/>
                  <a:gd name="connsiteY0" fmla="*/ 0 h 1523234"/>
                  <a:gd name="connsiteX1" fmla="*/ 143669 w 1157055"/>
                  <a:gd name="connsiteY1" fmla="*/ 0 h 1523234"/>
                  <a:gd name="connsiteX2" fmla="*/ 143669 w 1157055"/>
                  <a:gd name="connsiteY2" fmla="*/ 549102 h 1523234"/>
                  <a:gd name="connsiteX3" fmla="*/ 380754 w 1157055"/>
                  <a:gd name="connsiteY3" fmla="*/ 985072 h 1523234"/>
                  <a:gd name="connsiteX4" fmla="*/ 776301 w 1157055"/>
                  <a:gd name="connsiteY4" fmla="*/ 985072 h 1523234"/>
                  <a:gd name="connsiteX5" fmla="*/ 1013386 w 1157055"/>
                  <a:gd name="connsiteY5" fmla="*/ 549102 h 1523234"/>
                  <a:gd name="connsiteX6" fmla="*/ 1013386 w 1157055"/>
                  <a:gd name="connsiteY6" fmla="*/ 0 h 1523234"/>
                  <a:gd name="connsiteX7" fmla="*/ 1157055 w 1157055"/>
                  <a:gd name="connsiteY7" fmla="*/ 0 h 1523234"/>
                  <a:gd name="connsiteX8" fmla="*/ 1157055 w 1157055"/>
                  <a:gd name="connsiteY8" fmla="*/ 619125 h 1523234"/>
                  <a:gd name="connsiteX9" fmla="*/ 877954 w 1157055"/>
                  <a:gd name="connsiteY9" fmla="*/ 1132793 h 1523234"/>
                  <a:gd name="connsiteX10" fmla="*/ 877954 w 1157055"/>
                  <a:gd name="connsiteY10" fmla="*/ 1523234 h 1523234"/>
                  <a:gd name="connsiteX11" fmla="*/ 877597 w 1157055"/>
                  <a:gd name="connsiteY11" fmla="*/ 1523234 h 1523234"/>
                  <a:gd name="connsiteX12" fmla="*/ 279458 w 1157055"/>
                  <a:gd name="connsiteY12" fmla="*/ 1523234 h 1523234"/>
                  <a:gd name="connsiteX13" fmla="*/ 279101 w 1157055"/>
                  <a:gd name="connsiteY13" fmla="*/ 1523234 h 1523234"/>
                  <a:gd name="connsiteX14" fmla="*/ 279101 w 1157055"/>
                  <a:gd name="connsiteY14" fmla="*/ 1132793 h 1523234"/>
                  <a:gd name="connsiteX15" fmla="*/ 0 w 1157055"/>
                  <a:gd name="connsiteY15" fmla="*/ 619125 h 152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57055" h="1523234">
                    <a:moveTo>
                      <a:pt x="0" y="0"/>
                    </a:moveTo>
                    <a:lnTo>
                      <a:pt x="143669" y="0"/>
                    </a:lnTo>
                    <a:lnTo>
                      <a:pt x="143669" y="549102"/>
                    </a:lnTo>
                    <a:lnTo>
                      <a:pt x="380754" y="985072"/>
                    </a:lnTo>
                    <a:lnTo>
                      <a:pt x="776301" y="985072"/>
                    </a:lnTo>
                    <a:lnTo>
                      <a:pt x="1013386" y="549102"/>
                    </a:lnTo>
                    <a:lnTo>
                      <a:pt x="1013386" y="0"/>
                    </a:lnTo>
                    <a:lnTo>
                      <a:pt x="1157055" y="0"/>
                    </a:lnTo>
                    <a:lnTo>
                      <a:pt x="1157055" y="619125"/>
                    </a:lnTo>
                    <a:lnTo>
                      <a:pt x="877954" y="1132793"/>
                    </a:lnTo>
                    <a:lnTo>
                      <a:pt x="877954" y="1523234"/>
                    </a:lnTo>
                    <a:lnTo>
                      <a:pt x="877597" y="1523234"/>
                    </a:lnTo>
                    <a:lnTo>
                      <a:pt x="279458" y="1523234"/>
                    </a:lnTo>
                    <a:lnTo>
                      <a:pt x="279101" y="1523234"/>
                    </a:lnTo>
                    <a:lnTo>
                      <a:pt x="279101" y="1132793"/>
                    </a:lnTo>
                    <a:lnTo>
                      <a:pt x="0" y="619125"/>
                    </a:lnTo>
                    <a:close/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3" name="正方形/長方形 1782"/>
              <p:cNvSpPr/>
              <p:nvPr/>
            </p:nvSpPr>
            <p:spPr>
              <a:xfrm flipH="1">
                <a:off x="3093824" y="-1260081"/>
                <a:ext cx="147090" cy="58392"/>
              </a:xfrm>
              <a:prstGeom prst="rect">
                <a:avLst/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4" name="正方形/長方形 1783"/>
              <p:cNvSpPr/>
              <p:nvPr/>
            </p:nvSpPr>
            <p:spPr>
              <a:xfrm>
                <a:off x="4104451" y="-1260081"/>
                <a:ext cx="147090" cy="58392"/>
              </a:xfrm>
              <a:prstGeom prst="rect">
                <a:avLst/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45" name="グループ化 1744"/>
            <p:cNvGrpSpPr/>
            <p:nvPr/>
          </p:nvGrpSpPr>
          <p:grpSpPr>
            <a:xfrm>
              <a:off x="3982902" y="-1519844"/>
              <a:ext cx="300787" cy="292777"/>
              <a:chOff x="275883" y="-2666195"/>
              <a:chExt cx="300787" cy="292777"/>
            </a:xfrm>
          </p:grpSpPr>
          <p:sp>
            <p:nvSpPr>
              <p:cNvPr id="1773" name="フリーフォーム 1772"/>
              <p:cNvSpPr/>
              <p:nvPr/>
            </p:nvSpPr>
            <p:spPr>
              <a:xfrm>
                <a:off x="282685" y="-2604562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4" name="角丸四角形 1773"/>
              <p:cNvSpPr/>
              <p:nvPr/>
            </p:nvSpPr>
            <p:spPr>
              <a:xfrm rot="20700000">
                <a:off x="496484" y="-2646553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5" name="角丸四角形 1774"/>
              <p:cNvSpPr/>
              <p:nvPr/>
            </p:nvSpPr>
            <p:spPr>
              <a:xfrm rot="20700000">
                <a:off x="436153" y="-2630387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6" name="角丸四角形 1775"/>
              <p:cNvSpPr/>
              <p:nvPr/>
            </p:nvSpPr>
            <p:spPr>
              <a:xfrm rot="20700000">
                <a:off x="375823" y="-2614222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7" name="角丸四角形 1776"/>
              <p:cNvSpPr/>
              <p:nvPr/>
            </p:nvSpPr>
            <p:spPr>
              <a:xfrm rot="20700000">
                <a:off x="491220" y="-2666195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8" name="角丸四角形 1777"/>
              <p:cNvSpPr/>
              <p:nvPr/>
            </p:nvSpPr>
            <p:spPr>
              <a:xfrm rot="20700000">
                <a:off x="430890" y="-2650029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9" name="角丸四角形 1778"/>
              <p:cNvSpPr/>
              <p:nvPr/>
            </p:nvSpPr>
            <p:spPr>
              <a:xfrm rot="20700000">
                <a:off x="370560" y="-2633864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0" name="角丸四角形 1779"/>
              <p:cNvSpPr/>
              <p:nvPr/>
            </p:nvSpPr>
            <p:spPr>
              <a:xfrm rot="20700000">
                <a:off x="310229" y="-2617698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1" name="角丸四角形 1780"/>
              <p:cNvSpPr/>
              <p:nvPr/>
            </p:nvSpPr>
            <p:spPr>
              <a:xfrm rot="5400000">
                <a:off x="308556" y="-2563196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46" name="グループ化 1745"/>
            <p:cNvGrpSpPr/>
            <p:nvPr/>
          </p:nvGrpSpPr>
          <p:grpSpPr>
            <a:xfrm flipH="1">
              <a:off x="3061676" y="-1519844"/>
              <a:ext cx="300787" cy="292777"/>
              <a:chOff x="275883" y="-2666195"/>
              <a:chExt cx="300787" cy="292777"/>
            </a:xfrm>
          </p:grpSpPr>
          <p:sp>
            <p:nvSpPr>
              <p:cNvPr id="1764" name="フリーフォーム 1763"/>
              <p:cNvSpPr/>
              <p:nvPr/>
            </p:nvSpPr>
            <p:spPr>
              <a:xfrm>
                <a:off x="282685" y="-2604562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5" name="角丸四角形 1764"/>
              <p:cNvSpPr/>
              <p:nvPr/>
            </p:nvSpPr>
            <p:spPr>
              <a:xfrm rot="20700000">
                <a:off x="496484" y="-2646553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6" name="角丸四角形 1765"/>
              <p:cNvSpPr/>
              <p:nvPr/>
            </p:nvSpPr>
            <p:spPr>
              <a:xfrm rot="20700000">
                <a:off x="436153" y="-2630387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7" name="角丸四角形 1766"/>
              <p:cNvSpPr/>
              <p:nvPr/>
            </p:nvSpPr>
            <p:spPr>
              <a:xfrm rot="20700000">
                <a:off x="375823" y="-2614222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8" name="角丸四角形 1767"/>
              <p:cNvSpPr/>
              <p:nvPr/>
            </p:nvSpPr>
            <p:spPr>
              <a:xfrm rot="20700000">
                <a:off x="491220" y="-2666195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9" name="角丸四角形 1768"/>
              <p:cNvSpPr/>
              <p:nvPr/>
            </p:nvSpPr>
            <p:spPr>
              <a:xfrm rot="20700000">
                <a:off x="430890" y="-2650029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0" name="角丸四角形 1769"/>
              <p:cNvSpPr/>
              <p:nvPr/>
            </p:nvSpPr>
            <p:spPr>
              <a:xfrm rot="20700000">
                <a:off x="370560" y="-2633864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1" name="角丸四角形 1770"/>
              <p:cNvSpPr/>
              <p:nvPr/>
            </p:nvSpPr>
            <p:spPr>
              <a:xfrm rot="20700000">
                <a:off x="310229" y="-2617698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72" name="角丸四角形 1771"/>
              <p:cNvSpPr/>
              <p:nvPr/>
            </p:nvSpPr>
            <p:spPr>
              <a:xfrm rot="5400000">
                <a:off x="308556" y="-2563196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47" name="フリーフォーム 1746"/>
            <p:cNvSpPr/>
            <p:nvPr/>
          </p:nvSpPr>
          <p:spPr>
            <a:xfrm>
              <a:off x="3339876" y="-1073491"/>
              <a:ext cx="659221" cy="549044"/>
            </a:xfrm>
            <a:custGeom>
              <a:avLst/>
              <a:gdLst>
                <a:gd name="connsiteX0" fmla="*/ 268685 w 579045"/>
                <a:gd name="connsiteY0" fmla="*/ 0 h 549044"/>
                <a:gd name="connsiteX1" fmla="*/ 292705 w 579045"/>
                <a:gd name="connsiteY1" fmla="*/ 2474 h 549044"/>
                <a:gd name="connsiteX2" fmla="*/ 316202 w 579045"/>
                <a:gd name="connsiteY2" fmla="*/ 0 h 549044"/>
                <a:gd name="connsiteX3" fmla="*/ 579045 w 579045"/>
                <a:gd name="connsiteY3" fmla="*/ 274522 h 549044"/>
                <a:gd name="connsiteX4" fmla="*/ 316202 w 579045"/>
                <a:gd name="connsiteY4" fmla="*/ 549044 h 549044"/>
                <a:gd name="connsiteX5" fmla="*/ 292705 w 579045"/>
                <a:gd name="connsiteY5" fmla="*/ 546570 h 549044"/>
                <a:gd name="connsiteX6" fmla="*/ 268685 w 579045"/>
                <a:gd name="connsiteY6" fmla="*/ 549044 h 549044"/>
                <a:gd name="connsiteX7" fmla="*/ 0 w 579045"/>
                <a:gd name="connsiteY7" fmla="*/ 274522 h 549044"/>
                <a:gd name="connsiteX8" fmla="*/ 268685 w 579045"/>
                <a:gd name="connsiteY8" fmla="*/ 0 h 549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9045" h="549044">
                  <a:moveTo>
                    <a:pt x="268685" y="0"/>
                  </a:moveTo>
                  <a:lnTo>
                    <a:pt x="292705" y="2474"/>
                  </a:lnTo>
                  <a:lnTo>
                    <a:pt x="316202" y="0"/>
                  </a:lnTo>
                  <a:cubicBezTo>
                    <a:pt x="461366" y="0"/>
                    <a:pt x="579045" y="122908"/>
                    <a:pt x="579045" y="274522"/>
                  </a:cubicBezTo>
                  <a:cubicBezTo>
                    <a:pt x="579045" y="426136"/>
                    <a:pt x="461366" y="549044"/>
                    <a:pt x="316202" y="549044"/>
                  </a:cubicBezTo>
                  <a:lnTo>
                    <a:pt x="292705" y="546570"/>
                  </a:lnTo>
                  <a:lnTo>
                    <a:pt x="268685" y="549044"/>
                  </a:lnTo>
                  <a:cubicBezTo>
                    <a:pt x="120294" y="549044"/>
                    <a:pt x="0" y="426136"/>
                    <a:pt x="0" y="274522"/>
                  </a:cubicBezTo>
                  <a:cubicBezTo>
                    <a:pt x="0" y="122908"/>
                    <a:pt x="120294" y="0"/>
                    <a:pt x="26868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8" name="円/楕円 1747"/>
            <p:cNvSpPr/>
            <p:nvPr/>
          </p:nvSpPr>
          <p:spPr>
            <a:xfrm rot="20700000">
              <a:off x="3305839" y="-757746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49" name="円/楕円 1748"/>
            <p:cNvSpPr/>
            <p:nvPr/>
          </p:nvSpPr>
          <p:spPr>
            <a:xfrm rot="900000" flipH="1">
              <a:off x="3850507" y="-757745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0" name="円/楕円 1749"/>
            <p:cNvSpPr/>
            <p:nvPr/>
          </p:nvSpPr>
          <p:spPr>
            <a:xfrm>
              <a:off x="3376118" y="-981646"/>
              <a:ext cx="579044" cy="6715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1" name="台形 1750"/>
            <p:cNvSpPr/>
            <p:nvPr/>
          </p:nvSpPr>
          <p:spPr>
            <a:xfrm rot="10800000">
              <a:off x="3615490" y="-266884"/>
              <a:ext cx="104476" cy="68406"/>
            </a:xfrm>
            <a:prstGeom prst="trapezoid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2" name="台形 1751"/>
            <p:cNvSpPr/>
            <p:nvPr/>
          </p:nvSpPr>
          <p:spPr>
            <a:xfrm>
              <a:off x="3603059" y="-198478"/>
              <a:ext cx="129338" cy="470192"/>
            </a:xfrm>
            <a:prstGeom prst="trapezoid">
              <a:avLst>
                <a:gd name="adj" fmla="val 2745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3" name="直角三角形 1752"/>
            <p:cNvSpPr/>
            <p:nvPr/>
          </p:nvSpPr>
          <p:spPr>
            <a:xfrm rot="5400000">
              <a:off x="3516823" y="-283184"/>
              <a:ext cx="126641" cy="149231"/>
            </a:xfrm>
            <a:prstGeom prst="rtTriangle">
              <a:avLst/>
            </a:prstGeom>
            <a:solidFill>
              <a:srgbClr val="CC99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4" name="直角三角形 1753"/>
            <p:cNvSpPr/>
            <p:nvPr/>
          </p:nvSpPr>
          <p:spPr>
            <a:xfrm rot="16200000" flipH="1">
              <a:off x="3681559" y="-283184"/>
              <a:ext cx="126641" cy="149231"/>
            </a:xfrm>
            <a:prstGeom prst="rtTriangle">
              <a:avLst/>
            </a:prstGeom>
            <a:solidFill>
              <a:srgbClr val="CC99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5" name="フリーフォーム 1754"/>
            <p:cNvSpPr/>
            <p:nvPr/>
          </p:nvSpPr>
          <p:spPr>
            <a:xfrm rot="18000000" flipH="1">
              <a:off x="3454692" y="-1105333"/>
              <a:ext cx="451793" cy="581050"/>
            </a:xfrm>
            <a:custGeom>
              <a:avLst/>
              <a:gdLst>
                <a:gd name="connsiteX0" fmla="*/ 37072 w 453193"/>
                <a:gd name="connsiteY0" fmla="*/ 140311 h 544419"/>
                <a:gd name="connsiteX1" fmla="*/ 19669 w 453193"/>
                <a:gd name="connsiteY1" fmla="*/ 330875 h 544419"/>
                <a:gd name="connsiteX2" fmla="*/ 20398 w 453193"/>
                <a:gd name="connsiteY2" fmla="*/ 329947 h 544419"/>
                <a:gd name="connsiteX3" fmla="*/ 18010 w 453193"/>
                <a:gd name="connsiteY3" fmla="*/ 344100 h 544419"/>
                <a:gd name="connsiteX4" fmla="*/ 185393 w 453193"/>
                <a:gd name="connsiteY4" fmla="*/ 544419 h 544419"/>
                <a:gd name="connsiteX5" fmla="*/ 185393 w 453193"/>
                <a:gd name="connsiteY5" fmla="*/ 544418 h 544419"/>
                <a:gd name="connsiteX6" fmla="*/ 149270 w 453193"/>
                <a:gd name="connsiteY6" fmla="*/ 240830 h 544419"/>
                <a:gd name="connsiteX7" fmla="*/ 168894 w 453193"/>
                <a:gd name="connsiteY7" fmla="*/ 188107 h 544419"/>
                <a:gd name="connsiteX8" fmla="*/ 209306 w 453193"/>
                <a:gd name="connsiteY8" fmla="*/ 158746 h 544419"/>
                <a:gd name="connsiteX9" fmla="*/ 453192 w 453193"/>
                <a:gd name="connsiteY9" fmla="*/ 80580 h 544419"/>
                <a:gd name="connsiteX10" fmla="*/ 453193 w 453193"/>
                <a:gd name="connsiteY10" fmla="*/ 80580 h 544419"/>
                <a:gd name="connsiteX11" fmla="*/ 142166 w 453193"/>
                <a:gd name="connsiteY11" fmla="*/ 42455 h 544419"/>
                <a:gd name="connsiteX12" fmla="*/ 37072 w 453193"/>
                <a:gd name="connsiteY12" fmla="*/ 140311 h 544419"/>
                <a:gd name="connsiteX0" fmla="*/ 37072 w 453193"/>
                <a:gd name="connsiteY0" fmla="*/ 140311 h 544419"/>
                <a:gd name="connsiteX1" fmla="*/ 19669 w 453193"/>
                <a:gd name="connsiteY1" fmla="*/ 330875 h 544419"/>
                <a:gd name="connsiteX2" fmla="*/ 20398 w 453193"/>
                <a:gd name="connsiteY2" fmla="*/ 329947 h 544419"/>
                <a:gd name="connsiteX3" fmla="*/ 18010 w 453193"/>
                <a:gd name="connsiteY3" fmla="*/ 344100 h 544419"/>
                <a:gd name="connsiteX4" fmla="*/ 185393 w 453193"/>
                <a:gd name="connsiteY4" fmla="*/ 544419 h 544419"/>
                <a:gd name="connsiteX5" fmla="*/ 185393 w 453193"/>
                <a:gd name="connsiteY5" fmla="*/ 544418 h 544419"/>
                <a:gd name="connsiteX6" fmla="*/ 149270 w 453193"/>
                <a:gd name="connsiteY6" fmla="*/ 240830 h 544419"/>
                <a:gd name="connsiteX7" fmla="*/ 168894 w 453193"/>
                <a:gd name="connsiteY7" fmla="*/ 188107 h 544419"/>
                <a:gd name="connsiteX8" fmla="*/ 209306 w 453193"/>
                <a:gd name="connsiteY8" fmla="*/ 158746 h 544419"/>
                <a:gd name="connsiteX9" fmla="*/ 453192 w 453193"/>
                <a:gd name="connsiteY9" fmla="*/ 80580 h 544419"/>
                <a:gd name="connsiteX10" fmla="*/ 453193 w 453193"/>
                <a:gd name="connsiteY10" fmla="*/ 80580 h 544419"/>
                <a:gd name="connsiteX11" fmla="*/ 142166 w 453193"/>
                <a:gd name="connsiteY11" fmla="*/ 42455 h 544419"/>
                <a:gd name="connsiteX12" fmla="*/ 128512 w 453193"/>
                <a:gd name="connsiteY12" fmla="*/ 231751 h 544419"/>
                <a:gd name="connsiteX0" fmla="*/ 37072 w 453193"/>
                <a:gd name="connsiteY0" fmla="*/ 140311 h 544419"/>
                <a:gd name="connsiteX1" fmla="*/ 19669 w 453193"/>
                <a:gd name="connsiteY1" fmla="*/ 330875 h 544419"/>
                <a:gd name="connsiteX2" fmla="*/ 20398 w 453193"/>
                <a:gd name="connsiteY2" fmla="*/ 329947 h 544419"/>
                <a:gd name="connsiteX3" fmla="*/ 18010 w 453193"/>
                <a:gd name="connsiteY3" fmla="*/ 344100 h 544419"/>
                <a:gd name="connsiteX4" fmla="*/ 185393 w 453193"/>
                <a:gd name="connsiteY4" fmla="*/ 544419 h 544419"/>
                <a:gd name="connsiteX5" fmla="*/ 185393 w 453193"/>
                <a:gd name="connsiteY5" fmla="*/ 544418 h 544419"/>
                <a:gd name="connsiteX6" fmla="*/ 149270 w 453193"/>
                <a:gd name="connsiteY6" fmla="*/ 240830 h 544419"/>
                <a:gd name="connsiteX7" fmla="*/ 168894 w 453193"/>
                <a:gd name="connsiteY7" fmla="*/ 188107 h 544419"/>
                <a:gd name="connsiteX8" fmla="*/ 209306 w 453193"/>
                <a:gd name="connsiteY8" fmla="*/ 158746 h 544419"/>
                <a:gd name="connsiteX9" fmla="*/ 453192 w 453193"/>
                <a:gd name="connsiteY9" fmla="*/ 80580 h 544419"/>
                <a:gd name="connsiteX10" fmla="*/ 453193 w 453193"/>
                <a:gd name="connsiteY10" fmla="*/ 80580 h 544419"/>
                <a:gd name="connsiteX11" fmla="*/ 142166 w 453193"/>
                <a:gd name="connsiteY11" fmla="*/ 42455 h 544419"/>
                <a:gd name="connsiteX0" fmla="*/ 1659 w 435183"/>
                <a:gd name="connsiteY0" fmla="*/ 330875 h 544419"/>
                <a:gd name="connsiteX1" fmla="*/ 2388 w 435183"/>
                <a:gd name="connsiteY1" fmla="*/ 329947 h 544419"/>
                <a:gd name="connsiteX2" fmla="*/ 0 w 435183"/>
                <a:gd name="connsiteY2" fmla="*/ 344100 h 544419"/>
                <a:gd name="connsiteX3" fmla="*/ 167383 w 435183"/>
                <a:gd name="connsiteY3" fmla="*/ 544419 h 544419"/>
                <a:gd name="connsiteX4" fmla="*/ 167383 w 435183"/>
                <a:gd name="connsiteY4" fmla="*/ 544418 h 544419"/>
                <a:gd name="connsiteX5" fmla="*/ 131260 w 435183"/>
                <a:gd name="connsiteY5" fmla="*/ 240830 h 544419"/>
                <a:gd name="connsiteX6" fmla="*/ 150884 w 435183"/>
                <a:gd name="connsiteY6" fmla="*/ 188107 h 544419"/>
                <a:gd name="connsiteX7" fmla="*/ 191296 w 435183"/>
                <a:gd name="connsiteY7" fmla="*/ 158746 h 544419"/>
                <a:gd name="connsiteX8" fmla="*/ 435182 w 435183"/>
                <a:gd name="connsiteY8" fmla="*/ 80580 h 544419"/>
                <a:gd name="connsiteX9" fmla="*/ 435183 w 435183"/>
                <a:gd name="connsiteY9" fmla="*/ 80580 h 544419"/>
                <a:gd name="connsiteX10" fmla="*/ 124156 w 435183"/>
                <a:gd name="connsiteY10" fmla="*/ 42455 h 544419"/>
                <a:gd name="connsiteX0" fmla="*/ 1659 w 435183"/>
                <a:gd name="connsiteY0" fmla="*/ 330875 h 544419"/>
                <a:gd name="connsiteX1" fmla="*/ 0 w 435183"/>
                <a:gd name="connsiteY1" fmla="*/ 344100 h 544419"/>
                <a:gd name="connsiteX2" fmla="*/ 167383 w 435183"/>
                <a:gd name="connsiteY2" fmla="*/ 544419 h 544419"/>
                <a:gd name="connsiteX3" fmla="*/ 167383 w 435183"/>
                <a:gd name="connsiteY3" fmla="*/ 544418 h 544419"/>
                <a:gd name="connsiteX4" fmla="*/ 131260 w 435183"/>
                <a:gd name="connsiteY4" fmla="*/ 240830 h 544419"/>
                <a:gd name="connsiteX5" fmla="*/ 150884 w 435183"/>
                <a:gd name="connsiteY5" fmla="*/ 188107 h 544419"/>
                <a:gd name="connsiteX6" fmla="*/ 191296 w 435183"/>
                <a:gd name="connsiteY6" fmla="*/ 158746 h 544419"/>
                <a:gd name="connsiteX7" fmla="*/ 435182 w 435183"/>
                <a:gd name="connsiteY7" fmla="*/ 80580 h 544419"/>
                <a:gd name="connsiteX8" fmla="*/ 435183 w 435183"/>
                <a:gd name="connsiteY8" fmla="*/ 80580 h 544419"/>
                <a:gd name="connsiteX9" fmla="*/ 124156 w 435183"/>
                <a:gd name="connsiteY9" fmla="*/ 42455 h 544419"/>
                <a:gd name="connsiteX0" fmla="*/ 0 w 475577"/>
                <a:gd name="connsiteY0" fmla="*/ 356088 h 544419"/>
                <a:gd name="connsiteX1" fmla="*/ 40394 w 475577"/>
                <a:gd name="connsiteY1" fmla="*/ 344100 h 544419"/>
                <a:gd name="connsiteX2" fmla="*/ 207777 w 475577"/>
                <a:gd name="connsiteY2" fmla="*/ 544419 h 544419"/>
                <a:gd name="connsiteX3" fmla="*/ 207777 w 475577"/>
                <a:gd name="connsiteY3" fmla="*/ 544418 h 544419"/>
                <a:gd name="connsiteX4" fmla="*/ 171654 w 475577"/>
                <a:gd name="connsiteY4" fmla="*/ 240830 h 544419"/>
                <a:gd name="connsiteX5" fmla="*/ 191278 w 475577"/>
                <a:gd name="connsiteY5" fmla="*/ 188107 h 544419"/>
                <a:gd name="connsiteX6" fmla="*/ 231690 w 475577"/>
                <a:gd name="connsiteY6" fmla="*/ 158746 h 544419"/>
                <a:gd name="connsiteX7" fmla="*/ 475576 w 475577"/>
                <a:gd name="connsiteY7" fmla="*/ 80580 h 544419"/>
                <a:gd name="connsiteX8" fmla="*/ 475577 w 475577"/>
                <a:gd name="connsiteY8" fmla="*/ 80580 h 544419"/>
                <a:gd name="connsiteX9" fmla="*/ 164550 w 475577"/>
                <a:gd name="connsiteY9" fmla="*/ 42455 h 544419"/>
                <a:gd name="connsiteX0" fmla="*/ 0 w 435183"/>
                <a:gd name="connsiteY0" fmla="*/ 344100 h 544419"/>
                <a:gd name="connsiteX1" fmla="*/ 167383 w 435183"/>
                <a:gd name="connsiteY1" fmla="*/ 544419 h 544419"/>
                <a:gd name="connsiteX2" fmla="*/ 167383 w 435183"/>
                <a:gd name="connsiteY2" fmla="*/ 544418 h 544419"/>
                <a:gd name="connsiteX3" fmla="*/ 131260 w 435183"/>
                <a:gd name="connsiteY3" fmla="*/ 240830 h 544419"/>
                <a:gd name="connsiteX4" fmla="*/ 150884 w 435183"/>
                <a:gd name="connsiteY4" fmla="*/ 188107 h 544419"/>
                <a:gd name="connsiteX5" fmla="*/ 191296 w 435183"/>
                <a:gd name="connsiteY5" fmla="*/ 158746 h 544419"/>
                <a:gd name="connsiteX6" fmla="*/ 435182 w 435183"/>
                <a:gd name="connsiteY6" fmla="*/ 80580 h 544419"/>
                <a:gd name="connsiteX7" fmla="*/ 435183 w 435183"/>
                <a:gd name="connsiteY7" fmla="*/ 80580 h 544419"/>
                <a:gd name="connsiteX8" fmla="*/ 124156 w 435183"/>
                <a:gd name="connsiteY8" fmla="*/ 42455 h 544419"/>
                <a:gd name="connsiteX0" fmla="*/ 0 w 451595"/>
                <a:gd name="connsiteY0" fmla="*/ 315377 h 544419"/>
                <a:gd name="connsiteX1" fmla="*/ 183795 w 451595"/>
                <a:gd name="connsiteY1" fmla="*/ 544419 h 544419"/>
                <a:gd name="connsiteX2" fmla="*/ 183795 w 451595"/>
                <a:gd name="connsiteY2" fmla="*/ 544418 h 544419"/>
                <a:gd name="connsiteX3" fmla="*/ 147672 w 451595"/>
                <a:gd name="connsiteY3" fmla="*/ 240830 h 544419"/>
                <a:gd name="connsiteX4" fmla="*/ 167296 w 451595"/>
                <a:gd name="connsiteY4" fmla="*/ 188107 h 544419"/>
                <a:gd name="connsiteX5" fmla="*/ 207708 w 451595"/>
                <a:gd name="connsiteY5" fmla="*/ 158746 h 544419"/>
                <a:gd name="connsiteX6" fmla="*/ 451594 w 451595"/>
                <a:gd name="connsiteY6" fmla="*/ 80580 h 544419"/>
                <a:gd name="connsiteX7" fmla="*/ 451595 w 451595"/>
                <a:gd name="connsiteY7" fmla="*/ 80580 h 544419"/>
                <a:gd name="connsiteX8" fmla="*/ 140568 w 451595"/>
                <a:gd name="connsiteY8" fmla="*/ 42455 h 544419"/>
                <a:gd name="connsiteX0" fmla="*/ 198 w 451793"/>
                <a:gd name="connsiteY0" fmla="*/ 315377 h 544419"/>
                <a:gd name="connsiteX1" fmla="*/ 183993 w 451793"/>
                <a:gd name="connsiteY1" fmla="*/ 544419 h 544419"/>
                <a:gd name="connsiteX2" fmla="*/ 183993 w 451793"/>
                <a:gd name="connsiteY2" fmla="*/ 544418 h 544419"/>
                <a:gd name="connsiteX3" fmla="*/ 147870 w 451793"/>
                <a:gd name="connsiteY3" fmla="*/ 240830 h 544419"/>
                <a:gd name="connsiteX4" fmla="*/ 167494 w 451793"/>
                <a:gd name="connsiteY4" fmla="*/ 188107 h 544419"/>
                <a:gd name="connsiteX5" fmla="*/ 207906 w 451793"/>
                <a:gd name="connsiteY5" fmla="*/ 158746 h 544419"/>
                <a:gd name="connsiteX6" fmla="*/ 451792 w 451793"/>
                <a:gd name="connsiteY6" fmla="*/ 80580 h 544419"/>
                <a:gd name="connsiteX7" fmla="*/ 451793 w 451793"/>
                <a:gd name="connsiteY7" fmla="*/ 80580 h 544419"/>
                <a:gd name="connsiteX8" fmla="*/ 140766 w 451793"/>
                <a:gd name="connsiteY8" fmla="*/ 42455 h 544419"/>
                <a:gd name="connsiteX0" fmla="*/ 198 w 451793"/>
                <a:gd name="connsiteY0" fmla="*/ 286931 h 515973"/>
                <a:gd name="connsiteX1" fmla="*/ 183993 w 451793"/>
                <a:gd name="connsiteY1" fmla="*/ 515973 h 515973"/>
                <a:gd name="connsiteX2" fmla="*/ 183993 w 451793"/>
                <a:gd name="connsiteY2" fmla="*/ 515972 h 515973"/>
                <a:gd name="connsiteX3" fmla="*/ 147870 w 451793"/>
                <a:gd name="connsiteY3" fmla="*/ 212384 h 515973"/>
                <a:gd name="connsiteX4" fmla="*/ 167494 w 451793"/>
                <a:gd name="connsiteY4" fmla="*/ 159661 h 515973"/>
                <a:gd name="connsiteX5" fmla="*/ 207906 w 451793"/>
                <a:gd name="connsiteY5" fmla="*/ 130300 h 515973"/>
                <a:gd name="connsiteX6" fmla="*/ 451792 w 451793"/>
                <a:gd name="connsiteY6" fmla="*/ 52134 h 515973"/>
                <a:gd name="connsiteX7" fmla="*/ 451793 w 451793"/>
                <a:gd name="connsiteY7" fmla="*/ 52134 h 515973"/>
                <a:gd name="connsiteX8" fmla="*/ 82915 w 451793"/>
                <a:gd name="connsiteY8" fmla="*/ 71346 h 515973"/>
                <a:gd name="connsiteX0" fmla="*/ 198 w 451793"/>
                <a:gd name="connsiteY0" fmla="*/ 315072 h 544114"/>
                <a:gd name="connsiteX1" fmla="*/ 183993 w 451793"/>
                <a:gd name="connsiteY1" fmla="*/ 544114 h 544114"/>
                <a:gd name="connsiteX2" fmla="*/ 183993 w 451793"/>
                <a:gd name="connsiteY2" fmla="*/ 544113 h 544114"/>
                <a:gd name="connsiteX3" fmla="*/ 147870 w 451793"/>
                <a:gd name="connsiteY3" fmla="*/ 240525 h 544114"/>
                <a:gd name="connsiteX4" fmla="*/ 167494 w 451793"/>
                <a:gd name="connsiteY4" fmla="*/ 187802 h 544114"/>
                <a:gd name="connsiteX5" fmla="*/ 207906 w 451793"/>
                <a:gd name="connsiteY5" fmla="*/ 158441 h 544114"/>
                <a:gd name="connsiteX6" fmla="*/ 451792 w 451793"/>
                <a:gd name="connsiteY6" fmla="*/ 80275 h 544114"/>
                <a:gd name="connsiteX7" fmla="*/ 451793 w 451793"/>
                <a:gd name="connsiteY7" fmla="*/ 80275 h 544114"/>
                <a:gd name="connsiteX8" fmla="*/ 82915 w 451793"/>
                <a:gd name="connsiteY8" fmla="*/ 99487 h 54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1793" h="544114">
                  <a:moveTo>
                    <a:pt x="198" y="315072"/>
                  </a:moveTo>
                  <a:cubicBezTo>
                    <a:pt x="-4969" y="458466"/>
                    <a:pt x="91550" y="544114"/>
                    <a:pt x="183993" y="544114"/>
                  </a:cubicBezTo>
                  <a:lnTo>
                    <a:pt x="183993" y="544113"/>
                  </a:lnTo>
                  <a:cubicBezTo>
                    <a:pt x="135829" y="452247"/>
                    <a:pt x="123788" y="341721"/>
                    <a:pt x="147870" y="240525"/>
                  </a:cubicBezTo>
                  <a:lnTo>
                    <a:pt x="167494" y="187802"/>
                  </a:lnTo>
                  <a:lnTo>
                    <a:pt x="207906" y="158441"/>
                  </a:lnTo>
                  <a:cubicBezTo>
                    <a:pt x="283151" y="114998"/>
                    <a:pt x="367437" y="87216"/>
                    <a:pt x="451792" y="80275"/>
                  </a:cubicBezTo>
                  <a:lnTo>
                    <a:pt x="451793" y="80275"/>
                  </a:lnTo>
                  <a:cubicBezTo>
                    <a:pt x="399732" y="-9897"/>
                    <a:pt x="221298" y="-49590"/>
                    <a:pt x="82915" y="99487"/>
                  </a:cubicBezTo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6" name="角丸四角形 1755"/>
            <p:cNvSpPr/>
            <p:nvPr/>
          </p:nvSpPr>
          <p:spPr>
            <a:xfrm>
              <a:off x="3455015" y="-744910"/>
              <a:ext cx="100872" cy="172691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7" name="円/楕円 1756"/>
            <p:cNvSpPr/>
            <p:nvPr/>
          </p:nvSpPr>
          <p:spPr>
            <a:xfrm>
              <a:off x="3471339" y="-709572"/>
              <a:ext cx="68225" cy="6822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8" name="角丸四角形 1757"/>
            <p:cNvSpPr/>
            <p:nvPr/>
          </p:nvSpPr>
          <p:spPr>
            <a:xfrm>
              <a:off x="3778865" y="-744910"/>
              <a:ext cx="100872" cy="172691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59" name="円/楕円 1758"/>
            <p:cNvSpPr/>
            <p:nvPr/>
          </p:nvSpPr>
          <p:spPr>
            <a:xfrm>
              <a:off x="3795189" y="-709572"/>
              <a:ext cx="68225" cy="6822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60" name="月 1759"/>
            <p:cNvSpPr/>
            <p:nvPr/>
          </p:nvSpPr>
          <p:spPr>
            <a:xfrm rot="16200000">
              <a:off x="3611058" y="-579642"/>
              <a:ext cx="109168" cy="338304"/>
            </a:xfrm>
            <a:prstGeom prst="moon">
              <a:avLst>
                <a:gd name="adj" fmla="val 76783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61" name="月 1760"/>
            <p:cNvSpPr/>
            <p:nvPr/>
          </p:nvSpPr>
          <p:spPr>
            <a:xfrm rot="16200000" flipH="1">
              <a:off x="3465836" y="-884124"/>
              <a:ext cx="66780" cy="176538"/>
            </a:xfrm>
            <a:prstGeom prst="moon">
              <a:avLst>
                <a:gd name="adj" fmla="val 7678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62" name="月 1761"/>
            <p:cNvSpPr/>
            <p:nvPr/>
          </p:nvSpPr>
          <p:spPr>
            <a:xfrm rot="16200000" flipH="1">
              <a:off x="3791713" y="-884124"/>
              <a:ext cx="66780" cy="176538"/>
            </a:xfrm>
            <a:prstGeom prst="moon">
              <a:avLst>
                <a:gd name="adj" fmla="val 7678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63" name="月 1762"/>
            <p:cNvSpPr/>
            <p:nvPr/>
          </p:nvSpPr>
          <p:spPr>
            <a:xfrm rot="16200000">
              <a:off x="3652222" y="-521576"/>
              <a:ext cx="26843" cy="76256"/>
            </a:xfrm>
            <a:prstGeom prst="moon">
              <a:avLst>
                <a:gd name="adj" fmla="val 76783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85" name="グループ化 1784"/>
          <p:cNvGrpSpPr/>
          <p:nvPr/>
        </p:nvGrpSpPr>
        <p:grpSpPr>
          <a:xfrm>
            <a:off x="4338619" y="2548619"/>
            <a:ext cx="1222013" cy="1791558"/>
            <a:chOff x="1592754" y="-1519844"/>
            <a:chExt cx="1222013" cy="1791558"/>
          </a:xfrm>
        </p:grpSpPr>
        <p:sp>
          <p:nvSpPr>
            <p:cNvPr id="1786" name="片側の 2 つの角を丸めた四角形 1785"/>
            <p:cNvSpPr/>
            <p:nvPr/>
          </p:nvSpPr>
          <p:spPr>
            <a:xfrm rot="10800000">
              <a:off x="2127108" y="-424760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787" name="グループ化 1786"/>
            <p:cNvGrpSpPr/>
            <p:nvPr/>
          </p:nvGrpSpPr>
          <p:grpSpPr>
            <a:xfrm>
              <a:off x="1624902" y="-1255001"/>
              <a:ext cx="1157717" cy="1526697"/>
              <a:chOff x="1624902" y="-1260081"/>
              <a:chExt cx="1157717" cy="1526697"/>
            </a:xfrm>
          </p:grpSpPr>
          <p:sp>
            <p:nvSpPr>
              <p:cNvPr id="1824" name="フリーフォーム 1823"/>
              <p:cNvSpPr/>
              <p:nvPr/>
            </p:nvSpPr>
            <p:spPr>
              <a:xfrm>
                <a:off x="1625563" y="-1256618"/>
                <a:ext cx="1157055" cy="1523234"/>
              </a:xfrm>
              <a:custGeom>
                <a:avLst/>
                <a:gdLst>
                  <a:gd name="connsiteX0" fmla="*/ 0 w 1157055"/>
                  <a:gd name="connsiteY0" fmla="*/ 0 h 1523234"/>
                  <a:gd name="connsiteX1" fmla="*/ 143669 w 1157055"/>
                  <a:gd name="connsiteY1" fmla="*/ 0 h 1523234"/>
                  <a:gd name="connsiteX2" fmla="*/ 143669 w 1157055"/>
                  <a:gd name="connsiteY2" fmla="*/ 549102 h 1523234"/>
                  <a:gd name="connsiteX3" fmla="*/ 380754 w 1157055"/>
                  <a:gd name="connsiteY3" fmla="*/ 985072 h 1523234"/>
                  <a:gd name="connsiteX4" fmla="*/ 776301 w 1157055"/>
                  <a:gd name="connsiteY4" fmla="*/ 985072 h 1523234"/>
                  <a:gd name="connsiteX5" fmla="*/ 1013386 w 1157055"/>
                  <a:gd name="connsiteY5" fmla="*/ 549102 h 1523234"/>
                  <a:gd name="connsiteX6" fmla="*/ 1013386 w 1157055"/>
                  <a:gd name="connsiteY6" fmla="*/ 0 h 1523234"/>
                  <a:gd name="connsiteX7" fmla="*/ 1157055 w 1157055"/>
                  <a:gd name="connsiteY7" fmla="*/ 0 h 1523234"/>
                  <a:gd name="connsiteX8" fmla="*/ 1157055 w 1157055"/>
                  <a:gd name="connsiteY8" fmla="*/ 619125 h 1523234"/>
                  <a:gd name="connsiteX9" fmla="*/ 877954 w 1157055"/>
                  <a:gd name="connsiteY9" fmla="*/ 1132793 h 1523234"/>
                  <a:gd name="connsiteX10" fmla="*/ 877954 w 1157055"/>
                  <a:gd name="connsiteY10" fmla="*/ 1523234 h 1523234"/>
                  <a:gd name="connsiteX11" fmla="*/ 877597 w 1157055"/>
                  <a:gd name="connsiteY11" fmla="*/ 1523234 h 1523234"/>
                  <a:gd name="connsiteX12" fmla="*/ 279458 w 1157055"/>
                  <a:gd name="connsiteY12" fmla="*/ 1523234 h 1523234"/>
                  <a:gd name="connsiteX13" fmla="*/ 279101 w 1157055"/>
                  <a:gd name="connsiteY13" fmla="*/ 1523234 h 1523234"/>
                  <a:gd name="connsiteX14" fmla="*/ 279101 w 1157055"/>
                  <a:gd name="connsiteY14" fmla="*/ 1132793 h 1523234"/>
                  <a:gd name="connsiteX15" fmla="*/ 0 w 1157055"/>
                  <a:gd name="connsiteY15" fmla="*/ 619125 h 1523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157055" h="1523234">
                    <a:moveTo>
                      <a:pt x="0" y="0"/>
                    </a:moveTo>
                    <a:lnTo>
                      <a:pt x="143669" y="0"/>
                    </a:lnTo>
                    <a:lnTo>
                      <a:pt x="143669" y="549102"/>
                    </a:lnTo>
                    <a:lnTo>
                      <a:pt x="380754" y="985072"/>
                    </a:lnTo>
                    <a:lnTo>
                      <a:pt x="776301" y="985072"/>
                    </a:lnTo>
                    <a:lnTo>
                      <a:pt x="1013386" y="549102"/>
                    </a:lnTo>
                    <a:lnTo>
                      <a:pt x="1013386" y="0"/>
                    </a:lnTo>
                    <a:lnTo>
                      <a:pt x="1157055" y="0"/>
                    </a:lnTo>
                    <a:lnTo>
                      <a:pt x="1157055" y="619125"/>
                    </a:lnTo>
                    <a:lnTo>
                      <a:pt x="877954" y="1132793"/>
                    </a:lnTo>
                    <a:lnTo>
                      <a:pt x="877954" y="1523234"/>
                    </a:lnTo>
                    <a:lnTo>
                      <a:pt x="877597" y="1523234"/>
                    </a:lnTo>
                    <a:lnTo>
                      <a:pt x="279458" y="1523234"/>
                    </a:lnTo>
                    <a:lnTo>
                      <a:pt x="279101" y="1523234"/>
                    </a:lnTo>
                    <a:lnTo>
                      <a:pt x="279101" y="1132793"/>
                    </a:lnTo>
                    <a:lnTo>
                      <a:pt x="0" y="619125"/>
                    </a:lnTo>
                    <a:close/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5" name="正方形/長方形 1824"/>
              <p:cNvSpPr/>
              <p:nvPr/>
            </p:nvSpPr>
            <p:spPr>
              <a:xfrm flipH="1">
                <a:off x="1624902" y="-1260081"/>
                <a:ext cx="147090" cy="58392"/>
              </a:xfrm>
              <a:prstGeom prst="rect">
                <a:avLst/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6" name="正方形/長方形 1825"/>
              <p:cNvSpPr/>
              <p:nvPr/>
            </p:nvSpPr>
            <p:spPr>
              <a:xfrm>
                <a:off x="2635529" y="-1260081"/>
                <a:ext cx="147090" cy="58392"/>
              </a:xfrm>
              <a:prstGeom prst="rect">
                <a:avLst/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88" name="グループ化 1787"/>
            <p:cNvGrpSpPr/>
            <p:nvPr/>
          </p:nvGrpSpPr>
          <p:grpSpPr>
            <a:xfrm>
              <a:off x="2513980" y="-1519844"/>
              <a:ext cx="300787" cy="292777"/>
              <a:chOff x="275883" y="-2666195"/>
              <a:chExt cx="300787" cy="292777"/>
            </a:xfrm>
          </p:grpSpPr>
          <p:sp>
            <p:nvSpPr>
              <p:cNvPr id="1815" name="フリーフォーム 1814"/>
              <p:cNvSpPr/>
              <p:nvPr/>
            </p:nvSpPr>
            <p:spPr>
              <a:xfrm>
                <a:off x="282685" y="-2604562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6" name="角丸四角形 1815"/>
              <p:cNvSpPr/>
              <p:nvPr/>
            </p:nvSpPr>
            <p:spPr>
              <a:xfrm rot="20700000">
                <a:off x="496484" y="-2646553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7" name="角丸四角形 1816"/>
              <p:cNvSpPr/>
              <p:nvPr/>
            </p:nvSpPr>
            <p:spPr>
              <a:xfrm rot="20700000">
                <a:off x="436153" y="-2630387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8" name="角丸四角形 1817"/>
              <p:cNvSpPr/>
              <p:nvPr/>
            </p:nvSpPr>
            <p:spPr>
              <a:xfrm rot="20700000">
                <a:off x="375823" y="-2614222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9" name="角丸四角形 1818"/>
              <p:cNvSpPr/>
              <p:nvPr/>
            </p:nvSpPr>
            <p:spPr>
              <a:xfrm rot="20700000">
                <a:off x="491220" y="-2666195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0" name="角丸四角形 1819"/>
              <p:cNvSpPr/>
              <p:nvPr/>
            </p:nvSpPr>
            <p:spPr>
              <a:xfrm rot="20700000">
                <a:off x="430890" y="-2650029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1" name="角丸四角形 1820"/>
              <p:cNvSpPr/>
              <p:nvPr/>
            </p:nvSpPr>
            <p:spPr>
              <a:xfrm rot="20700000">
                <a:off x="370560" y="-2633864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2" name="角丸四角形 1821"/>
              <p:cNvSpPr/>
              <p:nvPr/>
            </p:nvSpPr>
            <p:spPr>
              <a:xfrm rot="20700000">
                <a:off x="310229" y="-2617698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23" name="角丸四角形 1822"/>
              <p:cNvSpPr/>
              <p:nvPr/>
            </p:nvSpPr>
            <p:spPr>
              <a:xfrm rot="5400000">
                <a:off x="308556" y="-2563196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89" name="グループ化 1788"/>
            <p:cNvGrpSpPr/>
            <p:nvPr/>
          </p:nvGrpSpPr>
          <p:grpSpPr>
            <a:xfrm flipH="1">
              <a:off x="1592754" y="-1519844"/>
              <a:ext cx="300787" cy="292777"/>
              <a:chOff x="275883" y="-2666195"/>
              <a:chExt cx="300787" cy="292777"/>
            </a:xfrm>
          </p:grpSpPr>
          <p:sp>
            <p:nvSpPr>
              <p:cNvPr id="1806" name="フリーフォーム 1805"/>
              <p:cNvSpPr/>
              <p:nvPr/>
            </p:nvSpPr>
            <p:spPr>
              <a:xfrm>
                <a:off x="282685" y="-2604562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7" name="角丸四角形 1806"/>
              <p:cNvSpPr/>
              <p:nvPr/>
            </p:nvSpPr>
            <p:spPr>
              <a:xfrm rot="20700000">
                <a:off x="496484" y="-2646553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8" name="角丸四角形 1807"/>
              <p:cNvSpPr/>
              <p:nvPr/>
            </p:nvSpPr>
            <p:spPr>
              <a:xfrm rot="20700000">
                <a:off x="436153" y="-2630387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9" name="角丸四角形 1808"/>
              <p:cNvSpPr/>
              <p:nvPr/>
            </p:nvSpPr>
            <p:spPr>
              <a:xfrm rot="20700000">
                <a:off x="375823" y="-2614222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ysClr val="windowText" lastClr="00000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0" name="角丸四角形 1809"/>
              <p:cNvSpPr/>
              <p:nvPr/>
            </p:nvSpPr>
            <p:spPr>
              <a:xfrm rot="20700000">
                <a:off x="491220" y="-2666195"/>
                <a:ext cx="62459" cy="148071"/>
              </a:xfrm>
              <a:prstGeom prst="roundRect">
                <a:avLst>
                  <a:gd name="adj" fmla="val 40698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1" name="角丸四角形 1810"/>
              <p:cNvSpPr/>
              <p:nvPr/>
            </p:nvSpPr>
            <p:spPr>
              <a:xfrm rot="20700000">
                <a:off x="430890" y="-2650029"/>
                <a:ext cx="62459" cy="148071"/>
              </a:xfrm>
              <a:prstGeom prst="roundRect">
                <a:avLst>
                  <a:gd name="adj" fmla="val 43023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2" name="角丸四角形 1811"/>
              <p:cNvSpPr/>
              <p:nvPr/>
            </p:nvSpPr>
            <p:spPr>
              <a:xfrm rot="20700000">
                <a:off x="370560" y="-2633864"/>
                <a:ext cx="62459" cy="148071"/>
              </a:xfrm>
              <a:prstGeom prst="roundRect">
                <a:avLst>
                  <a:gd name="adj" fmla="val 45349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3" name="角丸四角形 1812"/>
              <p:cNvSpPr/>
              <p:nvPr/>
            </p:nvSpPr>
            <p:spPr>
              <a:xfrm rot="20700000">
                <a:off x="310229" y="-2617698"/>
                <a:ext cx="62459" cy="148071"/>
              </a:xfrm>
              <a:prstGeom prst="roundRect">
                <a:avLst>
                  <a:gd name="adj" fmla="val 45350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4" name="角丸四角形 1813"/>
              <p:cNvSpPr/>
              <p:nvPr/>
            </p:nvSpPr>
            <p:spPr>
              <a:xfrm rot="5400000">
                <a:off x="308556" y="-2563196"/>
                <a:ext cx="75530" cy="140875"/>
              </a:xfrm>
              <a:prstGeom prst="roundRect">
                <a:avLst>
                  <a:gd name="adj" fmla="val 50000"/>
                </a:avLst>
              </a:prstGeom>
              <a:solidFill>
                <a:srgbClr val="FFDCB9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90" name="星 24 1789"/>
            <p:cNvSpPr/>
            <p:nvPr/>
          </p:nvSpPr>
          <p:spPr>
            <a:xfrm>
              <a:off x="1838506" y="-1051255"/>
              <a:ext cx="715863" cy="626495"/>
            </a:xfrm>
            <a:prstGeom prst="star24">
              <a:avLst>
                <a:gd name="adj" fmla="val 46212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1" name="円/楕円 1790"/>
            <p:cNvSpPr/>
            <p:nvPr/>
          </p:nvSpPr>
          <p:spPr>
            <a:xfrm rot="20700000">
              <a:off x="1837298" y="-708430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2" name="円/楕円 1791"/>
            <p:cNvSpPr/>
            <p:nvPr/>
          </p:nvSpPr>
          <p:spPr>
            <a:xfrm rot="900000" flipH="1">
              <a:off x="2381967" y="-703327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3" name="円/楕円 1792"/>
            <p:cNvSpPr/>
            <p:nvPr/>
          </p:nvSpPr>
          <p:spPr>
            <a:xfrm>
              <a:off x="1907578" y="-944016"/>
              <a:ext cx="579044" cy="61118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4" name="台形 1793"/>
            <p:cNvSpPr/>
            <p:nvPr/>
          </p:nvSpPr>
          <p:spPr>
            <a:xfrm rot="10800000">
              <a:off x="2146949" y="-266884"/>
              <a:ext cx="104476" cy="68406"/>
            </a:xfrm>
            <a:prstGeom prst="trapezoid">
              <a:avLst/>
            </a:prstGeom>
            <a:pattFill prst="wdUpDiag">
              <a:fgClr>
                <a:srgbClr val="FF6600"/>
              </a:fgClr>
              <a:bgClr>
                <a:srgbClr val="FF00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5" name="台形 1794"/>
            <p:cNvSpPr/>
            <p:nvPr/>
          </p:nvSpPr>
          <p:spPr>
            <a:xfrm>
              <a:off x="2134518" y="-198478"/>
              <a:ext cx="129338" cy="470192"/>
            </a:xfrm>
            <a:prstGeom prst="trapezoid">
              <a:avLst>
                <a:gd name="adj" fmla="val 27455"/>
              </a:avLst>
            </a:prstGeom>
            <a:pattFill prst="wdUpDiag">
              <a:fgClr>
                <a:srgbClr val="FF6600"/>
              </a:fgClr>
              <a:bgClr>
                <a:srgbClr val="FF00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6" name="直角三角形 1795"/>
            <p:cNvSpPr/>
            <p:nvPr/>
          </p:nvSpPr>
          <p:spPr>
            <a:xfrm rot="5400000">
              <a:off x="2048282" y="-283184"/>
              <a:ext cx="126641" cy="149231"/>
            </a:xfrm>
            <a:prstGeom prst="rtTriangle">
              <a:avLst/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7" name="直角三角形 1796"/>
            <p:cNvSpPr/>
            <p:nvPr/>
          </p:nvSpPr>
          <p:spPr>
            <a:xfrm rot="16200000" flipH="1">
              <a:off x="2213018" y="-283184"/>
              <a:ext cx="126641" cy="149231"/>
            </a:xfrm>
            <a:prstGeom prst="rtTriangle">
              <a:avLst/>
            </a:prstGeom>
            <a:pattFill prst="dkVert">
              <a:fgClr>
                <a:srgbClr val="5B9BD5"/>
              </a:fgClr>
              <a:bgClr>
                <a:srgbClr val="4472C4">
                  <a:lumMod val="90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8" name="弦 1797"/>
            <p:cNvSpPr/>
            <p:nvPr/>
          </p:nvSpPr>
          <p:spPr>
            <a:xfrm>
              <a:off x="1956346" y="-774092"/>
              <a:ext cx="195331" cy="195331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99" name="弦 1798"/>
            <p:cNvSpPr/>
            <p:nvPr/>
          </p:nvSpPr>
          <p:spPr>
            <a:xfrm>
              <a:off x="2016703" y="-743615"/>
              <a:ext cx="115528" cy="115528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00" name="フローチャート: 手操作入力 675"/>
            <p:cNvSpPr/>
            <p:nvPr/>
          </p:nvSpPr>
          <p:spPr>
            <a:xfrm rot="12600000">
              <a:off x="1997966" y="-795255"/>
              <a:ext cx="150490" cy="45719"/>
            </a:xfrm>
            <a:prstGeom prst="flowChartManualInpu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01" name="弦 1800"/>
            <p:cNvSpPr/>
            <p:nvPr/>
          </p:nvSpPr>
          <p:spPr>
            <a:xfrm flipH="1">
              <a:off x="2239750" y="-774092"/>
              <a:ext cx="195331" cy="195331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02" name="弦 1801"/>
            <p:cNvSpPr/>
            <p:nvPr/>
          </p:nvSpPr>
          <p:spPr>
            <a:xfrm flipH="1">
              <a:off x="2259196" y="-743615"/>
              <a:ext cx="115528" cy="115528"/>
            </a:xfrm>
            <a:prstGeom prst="chord">
              <a:avLst>
                <a:gd name="adj1" fmla="val 21256149"/>
                <a:gd name="adj2" fmla="val 13135461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03" name="フローチャート: 手操作入力 680"/>
            <p:cNvSpPr/>
            <p:nvPr/>
          </p:nvSpPr>
          <p:spPr>
            <a:xfrm rot="9000000" flipH="1">
              <a:off x="2242971" y="-795255"/>
              <a:ext cx="150490" cy="45719"/>
            </a:xfrm>
            <a:prstGeom prst="flowChartManualInpu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04" name="円/楕円 1803"/>
            <p:cNvSpPr/>
            <p:nvPr/>
          </p:nvSpPr>
          <p:spPr>
            <a:xfrm>
              <a:off x="2120972" y="-643524"/>
              <a:ext cx="143465" cy="14346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05" name="フローチャート: 論理積ゲート 682"/>
            <p:cNvSpPr/>
            <p:nvPr/>
          </p:nvSpPr>
          <p:spPr>
            <a:xfrm rot="5400000">
              <a:off x="2147460" y="-566217"/>
              <a:ext cx="106908" cy="273002"/>
            </a:xfrm>
            <a:prstGeom prst="flowChartDelay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27" name="グループ化 1826"/>
          <p:cNvGrpSpPr/>
          <p:nvPr/>
        </p:nvGrpSpPr>
        <p:grpSpPr>
          <a:xfrm>
            <a:off x="2461384" y="2569646"/>
            <a:ext cx="1222013" cy="1791558"/>
            <a:chOff x="-164035" y="-1519844"/>
            <a:chExt cx="1222013" cy="1791558"/>
          </a:xfrm>
        </p:grpSpPr>
        <p:sp>
          <p:nvSpPr>
            <p:cNvPr id="1828" name="片側の 2 つの角を丸めた四角形 1827"/>
            <p:cNvSpPr/>
            <p:nvPr/>
          </p:nvSpPr>
          <p:spPr>
            <a:xfrm rot="10800000">
              <a:off x="372105" y="-424760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29" name="グループ化 1828"/>
            <p:cNvGrpSpPr/>
            <p:nvPr/>
          </p:nvGrpSpPr>
          <p:grpSpPr>
            <a:xfrm>
              <a:off x="-164035" y="-1519844"/>
              <a:ext cx="1222013" cy="1791558"/>
              <a:chOff x="-164035" y="-1519844"/>
              <a:chExt cx="1222013" cy="1791558"/>
            </a:xfrm>
          </p:grpSpPr>
          <p:grpSp>
            <p:nvGrpSpPr>
              <p:cNvPr id="1830" name="グループ化 1829"/>
              <p:cNvGrpSpPr/>
              <p:nvPr/>
            </p:nvGrpSpPr>
            <p:grpSpPr>
              <a:xfrm>
                <a:off x="-164035" y="-1519844"/>
                <a:ext cx="1222013" cy="1786460"/>
                <a:chOff x="-645343" y="-2666195"/>
                <a:chExt cx="1222013" cy="1786460"/>
              </a:xfrm>
            </p:grpSpPr>
            <p:sp>
              <p:nvSpPr>
                <p:cNvPr id="1849" name="フリーフォーム 1848"/>
                <p:cNvSpPr/>
                <p:nvPr/>
              </p:nvSpPr>
              <p:spPr>
                <a:xfrm>
                  <a:off x="-612534" y="-2402969"/>
                  <a:ext cx="1157055" cy="1523234"/>
                </a:xfrm>
                <a:custGeom>
                  <a:avLst/>
                  <a:gdLst>
                    <a:gd name="connsiteX0" fmla="*/ 0 w 1157055"/>
                    <a:gd name="connsiteY0" fmla="*/ 0 h 1523234"/>
                    <a:gd name="connsiteX1" fmla="*/ 143669 w 1157055"/>
                    <a:gd name="connsiteY1" fmla="*/ 0 h 1523234"/>
                    <a:gd name="connsiteX2" fmla="*/ 143669 w 1157055"/>
                    <a:gd name="connsiteY2" fmla="*/ 549102 h 1523234"/>
                    <a:gd name="connsiteX3" fmla="*/ 380754 w 1157055"/>
                    <a:gd name="connsiteY3" fmla="*/ 985072 h 1523234"/>
                    <a:gd name="connsiteX4" fmla="*/ 776301 w 1157055"/>
                    <a:gd name="connsiteY4" fmla="*/ 985072 h 1523234"/>
                    <a:gd name="connsiteX5" fmla="*/ 1013386 w 1157055"/>
                    <a:gd name="connsiteY5" fmla="*/ 549102 h 1523234"/>
                    <a:gd name="connsiteX6" fmla="*/ 1013386 w 1157055"/>
                    <a:gd name="connsiteY6" fmla="*/ 0 h 1523234"/>
                    <a:gd name="connsiteX7" fmla="*/ 1157055 w 1157055"/>
                    <a:gd name="connsiteY7" fmla="*/ 0 h 1523234"/>
                    <a:gd name="connsiteX8" fmla="*/ 1157055 w 1157055"/>
                    <a:gd name="connsiteY8" fmla="*/ 619125 h 1523234"/>
                    <a:gd name="connsiteX9" fmla="*/ 877954 w 1157055"/>
                    <a:gd name="connsiteY9" fmla="*/ 1132793 h 1523234"/>
                    <a:gd name="connsiteX10" fmla="*/ 877954 w 1157055"/>
                    <a:gd name="connsiteY10" fmla="*/ 1523234 h 1523234"/>
                    <a:gd name="connsiteX11" fmla="*/ 877597 w 1157055"/>
                    <a:gd name="connsiteY11" fmla="*/ 1523234 h 1523234"/>
                    <a:gd name="connsiteX12" fmla="*/ 279458 w 1157055"/>
                    <a:gd name="connsiteY12" fmla="*/ 1523234 h 1523234"/>
                    <a:gd name="connsiteX13" fmla="*/ 279101 w 1157055"/>
                    <a:gd name="connsiteY13" fmla="*/ 1523234 h 1523234"/>
                    <a:gd name="connsiteX14" fmla="*/ 279101 w 1157055"/>
                    <a:gd name="connsiteY14" fmla="*/ 1132793 h 1523234"/>
                    <a:gd name="connsiteX15" fmla="*/ 0 w 1157055"/>
                    <a:gd name="connsiteY15" fmla="*/ 619125 h 1523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57055" h="1523234">
                      <a:moveTo>
                        <a:pt x="0" y="0"/>
                      </a:moveTo>
                      <a:lnTo>
                        <a:pt x="143669" y="0"/>
                      </a:lnTo>
                      <a:lnTo>
                        <a:pt x="143669" y="549102"/>
                      </a:lnTo>
                      <a:lnTo>
                        <a:pt x="380754" y="985072"/>
                      </a:lnTo>
                      <a:lnTo>
                        <a:pt x="776301" y="985072"/>
                      </a:lnTo>
                      <a:lnTo>
                        <a:pt x="1013386" y="549102"/>
                      </a:lnTo>
                      <a:lnTo>
                        <a:pt x="1013386" y="0"/>
                      </a:lnTo>
                      <a:lnTo>
                        <a:pt x="1157055" y="0"/>
                      </a:lnTo>
                      <a:lnTo>
                        <a:pt x="1157055" y="619125"/>
                      </a:lnTo>
                      <a:lnTo>
                        <a:pt x="877954" y="1132793"/>
                      </a:lnTo>
                      <a:lnTo>
                        <a:pt x="877954" y="1523234"/>
                      </a:lnTo>
                      <a:lnTo>
                        <a:pt x="877597" y="1523234"/>
                      </a:lnTo>
                      <a:lnTo>
                        <a:pt x="279458" y="1523234"/>
                      </a:lnTo>
                      <a:lnTo>
                        <a:pt x="279101" y="1523234"/>
                      </a:lnTo>
                      <a:lnTo>
                        <a:pt x="279101" y="1132793"/>
                      </a:lnTo>
                      <a:lnTo>
                        <a:pt x="0" y="619125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50" name="グループ化 1849"/>
                <p:cNvGrpSpPr/>
                <p:nvPr/>
              </p:nvGrpSpPr>
              <p:grpSpPr>
                <a:xfrm>
                  <a:off x="275883" y="-2666195"/>
                  <a:ext cx="300787" cy="318155"/>
                  <a:chOff x="275883" y="-2666195"/>
                  <a:chExt cx="300787" cy="318155"/>
                </a:xfrm>
              </p:grpSpPr>
              <p:sp>
                <p:nvSpPr>
                  <p:cNvPr id="1862" name="正方形/長方形 1861"/>
                  <p:cNvSpPr/>
                  <p:nvPr/>
                </p:nvSpPr>
                <p:spPr>
                  <a:xfrm>
                    <a:off x="397432" y="-2406432"/>
                    <a:ext cx="147090" cy="58392"/>
                  </a:xfrm>
                  <a:prstGeom prst="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3" name="フリーフォーム 1862"/>
                  <p:cNvSpPr/>
                  <p:nvPr/>
                </p:nvSpPr>
                <p:spPr>
                  <a:xfrm>
                    <a:off x="282685" y="-2604562"/>
                    <a:ext cx="293985" cy="231144"/>
                  </a:xfrm>
                  <a:custGeom>
                    <a:avLst/>
                    <a:gdLst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55790 w 481951"/>
                      <a:gd name="connsiteY7" fmla="*/ 287275 h 378933"/>
                      <a:gd name="connsiteX8" fmla="*/ 0 w 481951"/>
                      <a:gd name="connsiteY8" fmla="*/ 203107 h 378933"/>
                      <a:gd name="connsiteX9" fmla="*/ 0 w 481951"/>
                      <a:gd name="connsiteY9" fmla="*/ 203108 h 378933"/>
                      <a:gd name="connsiteX10" fmla="*/ 55790 w 481951"/>
                      <a:gd name="connsiteY10" fmla="*/ 118941 h 378933"/>
                      <a:gd name="connsiteX11" fmla="*/ 59288 w 481951"/>
                      <a:gd name="connsiteY11" fmla="*/ 118234 h 378933"/>
                      <a:gd name="connsiteX12" fmla="*/ 61165 w 481951"/>
                      <a:gd name="connsiteY12" fmla="*/ 112781 h 378933"/>
                      <a:gd name="connsiteX13" fmla="*/ 168887 w 481951"/>
                      <a:gd name="connsiteY13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0 w 481951"/>
                      <a:gd name="connsiteY7" fmla="*/ 203107 h 378933"/>
                      <a:gd name="connsiteX8" fmla="*/ 0 w 481951"/>
                      <a:gd name="connsiteY8" fmla="*/ 203108 h 378933"/>
                      <a:gd name="connsiteX9" fmla="*/ 55790 w 481951"/>
                      <a:gd name="connsiteY9" fmla="*/ 118941 h 378933"/>
                      <a:gd name="connsiteX10" fmla="*/ 59288 w 481951"/>
                      <a:gd name="connsiteY10" fmla="*/ 118234 h 378933"/>
                      <a:gd name="connsiteX11" fmla="*/ 61165 w 481951"/>
                      <a:gd name="connsiteY11" fmla="*/ 112781 h 378933"/>
                      <a:gd name="connsiteX12" fmla="*/ 168887 w 481951"/>
                      <a:gd name="connsiteY12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0 w 481951"/>
                      <a:gd name="connsiteY7" fmla="*/ 203108 h 378933"/>
                      <a:gd name="connsiteX8" fmla="*/ 55790 w 481951"/>
                      <a:gd name="connsiteY8" fmla="*/ 118941 h 378933"/>
                      <a:gd name="connsiteX9" fmla="*/ 59288 w 481951"/>
                      <a:gd name="connsiteY9" fmla="*/ 118234 h 378933"/>
                      <a:gd name="connsiteX10" fmla="*/ 61165 w 481951"/>
                      <a:gd name="connsiteY10" fmla="*/ 112781 h 378933"/>
                      <a:gd name="connsiteX11" fmla="*/ 168887 w 481951"/>
                      <a:gd name="connsiteY11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55790 w 481951"/>
                      <a:gd name="connsiteY7" fmla="*/ 118941 h 378933"/>
                      <a:gd name="connsiteX8" fmla="*/ 59288 w 481951"/>
                      <a:gd name="connsiteY8" fmla="*/ 118234 h 378933"/>
                      <a:gd name="connsiteX9" fmla="*/ 61165 w 481951"/>
                      <a:gd name="connsiteY9" fmla="*/ 112781 h 378933"/>
                      <a:gd name="connsiteX10" fmla="*/ 168887 w 481951"/>
                      <a:gd name="connsiteY10" fmla="*/ 30123 h 378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1951" h="378933">
                        <a:moveTo>
                          <a:pt x="168887" y="30123"/>
                        </a:moveTo>
                        <a:lnTo>
                          <a:pt x="258585" y="6089"/>
                        </a:lnTo>
                        <a:cubicBezTo>
                          <a:pt x="353225" y="-19270"/>
                          <a:pt x="450503" y="36893"/>
                          <a:pt x="475862" y="131534"/>
                        </a:cubicBezTo>
                        <a:cubicBezTo>
                          <a:pt x="501221" y="226174"/>
                          <a:pt x="445057" y="323452"/>
                          <a:pt x="350417" y="348811"/>
                        </a:cubicBezTo>
                        <a:lnTo>
                          <a:pt x="260719" y="372845"/>
                        </a:lnTo>
                        <a:cubicBezTo>
                          <a:pt x="189739" y="391864"/>
                          <a:pt x="117275" y="365027"/>
                          <a:pt x="74781" y="310493"/>
                        </a:cubicBezTo>
                        <a:lnTo>
                          <a:pt x="0" y="203107"/>
                        </a:lnTo>
                        <a:lnTo>
                          <a:pt x="55790" y="118941"/>
                        </a:lnTo>
                        <a:lnTo>
                          <a:pt x="59288" y="118234"/>
                        </a:lnTo>
                        <a:lnTo>
                          <a:pt x="61165" y="112781"/>
                        </a:lnTo>
                        <a:cubicBezTo>
                          <a:pt x="83866" y="73462"/>
                          <a:pt x="121567" y="42803"/>
                          <a:pt x="168887" y="30123"/>
                        </a:cubicBezTo>
                        <a:close/>
                      </a:path>
                    </a:pathLst>
                  </a:cu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4" name="角丸四角形 1863"/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5" name="角丸四角形 1864"/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6" name="角丸四角形 1865"/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7" name="角丸四角形 1866"/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8" name="角丸四角形 1867"/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9" name="角丸四角形 1868"/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0" name="角丸四角形 1869"/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45350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71" name="角丸四角形 1870"/>
                  <p:cNvSpPr/>
                  <p:nvPr/>
                </p:nvSpPr>
                <p:spPr>
                  <a:xfrm rot="5400000">
                    <a:off x="308556" y="-2563196"/>
                    <a:ext cx="75530" cy="1408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51" name="グループ化 1850"/>
                <p:cNvGrpSpPr/>
                <p:nvPr/>
              </p:nvGrpSpPr>
              <p:grpSpPr>
                <a:xfrm flipH="1">
                  <a:off x="-645343" y="-2666195"/>
                  <a:ext cx="300787" cy="318155"/>
                  <a:chOff x="275883" y="-2666195"/>
                  <a:chExt cx="300787" cy="318155"/>
                </a:xfrm>
              </p:grpSpPr>
              <p:sp>
                <p:nvSpPr>
                  <p:cNvPr id="1852" name="正方形/長方形 1851"/>
                  <p:cNvSpPr/>
                  <p:nvPr/>
                </p:nvSpPr>
                <p:spPr>
                  <a:xfrm>
                    <a:off x="397432" y="-2406432"/>
                    <a:ext cx="147090" cy="58392"/>
                  </a:xfrm>
                  <a:prstGeom prst="rect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3" name="フリーフォーム 1852"/>
                  <p:cNvSpPr/>
                  <p:nvPr/>
                </p:nvSpPr>
                <p:spPr>
                  <a:xfrm>
                    <a:off x="282685" y="-2604562"/>
                    <a:ext cx="293985" cy="231144"/>
                  </a:xfrm>
                  <a:custGeom>
                    <a:avLst/>
                    <a:gdLst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55790 w 481951"/>
                      <a:gd name="connsiteY7" fmla="*/ 287275 h 378933"/>
                      <a:gd name="connsiteX8" fmla="*/ 0 w 481951"/>
                      <a:gd name="connsiteY8" fmla="*/ 203107 h 378933"/>
                      <a:gd name="connsiteX9" fmla="*/ 0 w 481951"/>
                      <a:gd name="connsiteY9" fmla="*/ 203108 h 378933"/>
                      <a:gd name="connsiteX10" fmla="*/ 55790 w 481951"/>
                      <a:gd name="connsiteY10" fmla="*/ 118941 h 378933"/>
                      <a:gd name="connsiteX11" fmla="*/ 59288 w 481951"/>
                      <a:gd name="connsiteY11" fmla="*/ 118234 h 378933"/>
                      <a:gd name="connsiteX12" fmla="*/ 61165 w 481951"/>
                      <a:gd name="connsiteY12" fmla="*/ 112781 h 378933"/>
                      <a:gd name="connsiteX13" fmla="*/ 168887 w 481951"/>
                      <a:gd name="connsiteY13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0 w 481951"/>
                      <a:gd name="connsiteY7" fmla="*/ 203107 h 378933"/>
                      <a:gd name="connsiteX8" fmla="*/ 0 w 481951"/>
                      <a:gd name="connsiteY8" fmla="*/ 203108 h 378933"/>
                      <a:gd name="connsiteX9" fmla="*/ 55790 w 481951"/>
                      <a:gd name="connsiteY9" fmla="*/ 118941 h 378933"/>
                      <a:gd name="connsiteX10" fmla="*/ 59288 w 481951"/>
                      <a:gd name="connsiteY10" fmla="*/ 118234 h 378933"/>
                      <a:gd name="connsiteX11" fmla="*/ 61165 w 481951"/>
                      <a:gd name="connsiteY11" fmla="*/ 112781 h 378933"/>
                      <a:gd name="connsiteX12" fmla="*/ 168887 w 481951"/>
                      <a:gd name="connsiteY12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0 w 481951"/>
                      <a:gd name="connsiteY7" fmla="*/ 203108 h 378933"/>
                      <a:gd name="connsiteX8" fmla="*/ 55790 w 481951"/>
                      <a:gd name="connsiteY8" fmla="*/ 118941 h 378933"/>
                      <a:gd name="connsiteX9" fmla="*/ 59288 w 481951"/>
                      <a:gd name="connsiteY9" fmla="*/ 118234 h 378933"/>
                      <a:gd name="connsiteX10" fmla="*/ 61165 w 481951"/>
                      <a:gd name="connsiteY10" fmla="*/ 112781 h 378933"/>
                      <a:gd name="connsiteX11" fmla="*/ 168887 w 481951"/>
                      <a:gd name="connsiteY11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55790 w 481951"/>
                      <a:gd name="connsiteY7" fmla="*/ 118941 h 378933"/>
                      <a:gd name="connsiteX8" fmla="*/ 59288 w 481951"/>
                      <a:gd name="connsiteY8" fmla="*/ 118234 h 378933"/>
                      <a:gd name="connsiteX9" fmla="*/ 61165 w 481951"/>
                      <a:gd name="connsiteY9" fmla="*/ 112781 h 378933"/>
                      <a:gd name="connsiteX10" fmla="*/ 168887 w 481951"/>
                      <a:gd name="connsiteY10" fmla="*/ 30123 h 378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1951" h="378933">
                        <a:moveTo>
                          <a:pt x="168887" y="30123"/>
                        </a:moveTo>
                        <a:lnTo>
                          <a:pt x="258585" y="6089"/>
                        </a:lnTo>
                        <a:cubicBezTo>
                          <a:pt x="353225" y="-19270"/>
                          <a:pt x="450503" y="36893"/>
                          <a:pt x="475862" y="131534"/>
                        </a:cubicBezTo>
                        <a:cubicBezTo>
                          <a:pt x="501221" y="226174"/>
                          <a:pt x="445057" y="323452"/>
                          <a:pt x="350417" y="348811"/>
                        </a:cubicBezTo>
                        <a:lnTo>
                          <a:pt x="260719" y="372845"/>
                        </a:lnTo>
                        <a:cubicBezTo>
                          <a:pt x="189739" y="391864"/>
                          <a:pt x="117275" y="365027"/>
                          <a:pt x="74781" y="310493"/>
                        </a:cubicBezTo>
                        <a:lnTo>
                          <a:pt x="0" y="203107"/>
                        </a:lnTo>
                        <a:lnTo>
                          <a:pt x="55790" y="118941"/>
                        </a:lnTo>
                        <a:lnTo>
                          <a:pt x="59288" y="118234"/>
                        </a:lnTo>
                        <a:lnTo>
                          <a:pt x="61165" y="112781"/>
                        </a:lnTo>
                        <a:cubicBezTo>
                          <a:pt x="83866" y="73462"/>
                          <a:pt x="121567" y="42803"/>
                          <a:pt x="168887" y="30123"/>
                        </a:cubicBezTo>
                        <a:close/>
                      </a:path>
                    </a:pathLst>
                  </a:cu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4" name="角丸四角形 1853"/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5" name="角丸四角形 1854"/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6" name="角丸四角形 1855"/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7" name="角丸四角形 1856"/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8" name="角丸四角形 1857"/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59" name="角丸四角形 1858"/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0" name="角丸四角形 1859"/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45350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1" name="角丸四角形 1860"/>
                  <p:cNvSpPr/>
                  <p:nvPr/>
                </p:nvSpPr>
                <p:spPr>
                  <a:xfrm rot="5400000">
                    <a:off x="308556" y="-2563196"/>
                    <a:ext cx="75530" cy="1408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831" name="円/楕円 1830"/>
              <p:cNvSpPr/>
              <p:nvPr/>
            </p:nvSpPr>
            <p:spPr>
              <a:xfrm>
                <a:off x="205933" y="-1095454"/>
                <a:ext cx="525685" cy="549043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2" name="円/楕円 1831"/>
              <p:cNvSpPr/>
              <p:nvPr/>
            </p:nvSpPr>
            <p:spPr>
              <a:xfrm>
                <a:off x="152574" y="-1095454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3" name="円/楕円 1832"/>
              <p:cNvSpPr/>
              <p:nvPr/>
            </p:nvSpPr>
            <p:spPr>
              <a:xfrm>
                <a:off x="205933" y="-1051255"/>
                <a:ext cx="525685" cy="549043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4" name="円/楕円 1833"/>
              <p:cNvSpPr/>
              <p:nvPr/>
            </p:nvSpPr>
            <p:spPr>
              <a:xfrm>
                <a:off x="152574" y="-1051255"/>
                <a:ext cx="537370" cy="549044"/>
              </a:xfrm>
              <a:prstGeom prst="ellipse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5" name="円/楕円 1834"/>
              <p:cNvSpPr/>
              <p:nvPr/>
            </p:nvSpPr>
            <p:spPr>
              <a:xfrm rot="20700000">
                <a:off x="82295" y="-75774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6" name="円/楕円 1835"/>
              <p:cNvSpPr/>
              <p:nvPr/>
            </p:nvSpPr>
            <p:spPr>
              <a:xfrm rot="900000" flipH="1">
                <a:off x="626963" y="-75774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7" name="円/楕円 1836"/>
              <p:cNvSpPr/>
              <p:nvPr/>
            </p:nvSpPr>
            <p:spPr>
              <a:xfrm>
                <a:off x="152574" y="-1019518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8" name="台形 1837"/>
              <p:cNvSpPr/>
              <p:nvPr/>
            </p:nvSpPr>
            <p:spPr>
              <a:xfrm rot="10800000">
                <a:off x="391946" y="-266884"/>
                <a:ext cx="104476" cy="68406"/>
              </a:xfrm>
              <a:prstGeom prst="trapezoid">
                <a:avLst/>
              </a:prstGeom>
              <a:pattFill prst="dkHorz">
                <a:fgClr>
                  <a:srgbClr val="5B9BD5"/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9" name="台形 1838"/>
              <p:cNvSpPr/>
              <p:nvPr/>
            </p:nvSpPr>
            <p:spPr>
              <a:xfrm>
                <a:off x="379515" y="-198478"/>
                <a:ext cx="129338" cy="470192"/>
              </a:xfrm>
              <a:prstGeom prst="trapezoid">
                <a:avLst>
                  <a:gd name="adj" fmla="val 27455"/>
                </a:avLst>
              </a:prstGeom>
              <a:pattFill prst="dkHorz">
                <a:fgClr>
                  <a:srgbClr val="5B9BD5"/>
                </a:fgClr>
                <a:bgClr>
                  <a:srgbClr val="ED7D31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0" name="直角三角形 1839"/>
              <p:cNvSpPr/>
              <p:nvPr/>
            </p:nvSpPr>
            <p:spPr>
              <a:xfrm rot="5400000">
                <a:off x="293279" y="-283184"/>
                <a:ext cx="126641" cy="149231"/>
              </a:xfrm>
              <a:prstGeom prst="rtTriangl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1" name="直角三角形 1840"/>
              <p:cNvSpPr/>
              <p:nvPr/>
            </p:nvSpPr>
            <p:spPr>
              <a:xfrm rot="16200000" flipH="1">
                <a:off x="458015" y="-283184"/>
                <a:ext cx="126641" cy="149231"/>
              </a:xfrm>
              <a:prstGeom prst="rtTriangl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2" name="円/楕円 1841"/>
              <p:cNvSpPr/>
              <p:nvPr/>
            </p:nvSpPr>
            <p:spPr>
              <a:xfrm>
                <a:off x="252441" y="-762978"/>
                <a:ext cx="61693" cy="9767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3" name="円/楕円 1842"/>
              <p:cNvSpPr/>
              <p:nvPr/>
            </p:nvSpPr>
            <p:spPr>
              <a:xfrm>
                <a:off x="571529" y="-762978"/>
                <a:ext cx="61693" cy="9767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4" name="フローチャート: 端子 685"/>
              <p:cNvSpPr/>
              <p:nvPr/>
            </p:nvSpPr>
            <p:spPr>
              <a:xfrm rot="900000">
                <a:off x="207808" y="-847324"/>
                <a:ext cx="170314" cy="45719"/>
              </a:xfrm>
              <a:prstGeom prst="flowChartTerminator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5" name="フローチャート: 端子 686"/>
              <p:cNvSpPr/>
              <p:nvPr/>
            </p:nvSpPr>
            <p:spPr>
              <a:xfrm rot="20700000" flipH="1">
                <a:off x="505464" y="-847324"/>
                <a:ext cx="170314" cy="45719"/>
              </a:xfrm>
              <a:prstGeom prst="flowChartTerminator">
                <a:avLst/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6" name="弦 1845"/>
              <p:cNvSpPr/>
              <p:nvPr/>
            </p:nvSpPr>
            <p:spPr>
              <a:xfrm>
                <a:off x="326274" y="-516792"/>
                <a:ext cx="229744" cy="148707"/>
              </a:xfrm>
              <a:prstGeom prst="chord">
                <a:avLst>
                  <a:gd name="adj1" fmla="val 20283313"/>
                  <a:gd name="adj2" fmla="val 12154418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7" name="台形 1846"/>
              <p:cNvSpPr/>
              <p:nvPr/>
            </p:nvSpPr>
            <p:spPr>
              <a:xfrm>
                <a:off x="351353" y="-601997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48" name="フリーフォーム 1847"/>
              <p:cNvSpPr/>
              <p:nvPr/>
            </p:nvSpPr>
            <p:spPr>
              <a:xfrm>
                <a:off x="371120" y="-693180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872" name="グループ化 1871"/>
          <p:cNvGrpSpPr/>
          <p:nvPr/>
        </p:nvGrpSpPr>
        <p:grpSpPr>
          <a:xfrm>
            <a:off x="587140" y="2574888"/>
            <a:ext cx="1222013" cy="1786460"/>
            <a:chOff x="-1406523" y="-1508651"/>
            <a:chExt cx="1222013" cy="1786460"/>
          </a:xfrm>
        </p:grpSpPr>
        <p:sp>
          <p:nvSpPr>
            <p:cNvPr id="1873" name="片側の 2 つの角を丸めた四角形 1872"/>
            <p:cNvSpPr/>
            <p:nvPr/>
          </p:nvSpPr>
          <p:spPr>
            <a:xfrm rot="10800000">
              <a:off x="-863013" y="-424760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874" name="グループ化 1873"/>
            <p:cNvGrpSpPr/>
            <p:nvPr/>
          </p:nvGrpSpPr>
          <p:grpSpPr>
            <a:xfrm>
              <a:off x="-1406523" y="-1508651"/>
              <a:ext cx="1222013" cy="1786460"/>
              <a:chOff x="-1406523" y="-1508651"/>
              <a:chExt cx="1222013" cy="1786460"/>
            </a:xfrm>
          </p:grpSpPr>
          <p:grpSp>
            <p:nvGrpSpPr>
              <p:cNvPr id="1875" name="グループ化 1874"/>
              <p:cNvGrpSpPr/>
              <p:nvPr/>
            </p:nvGrpSpPr>
            <p:grpSpPr>
              <a:xfrm>
                <a:off x="-1406523" y="-1508651"/>
                <a:ext cx="1222013" cy="1786460"/>
                <a:chOff x="-645343" y="-2666195"/>
                <a:chExt cx="1222013" cy="1786460"/>
              </a:xfrm>
            </p:grpSpPr>
            <p:sp>
              <p:nvSpPr>
                <p:cNvPr id="1893" name="フリーフォーム 1892"/>
                <p:cNvSpPr/>
                <p:nvPr/>
              </p:nvSpPr>
              <p:spPr>
                <a:xfrm>
                  <a:off x="-612534" y="-2402969"/>
                  <a:ext cx="1157055" cy="1523234"/>
                </a:xfrm>
                <a:custGeom>
                  <a:avLst/>
                  <a:gdLst>
                    <a:gd name="connsiteX0" fmla="*/ 0 w 1157055"/>
                    <a:gd name="connsiteY0" fmla="*/ 0 h 1523234"/>
                    <a:gd name="connsiteX1" fmla="*/ 143669 w 1157055"/>
                    <a:gd name="connsiteY1" fmla="*/ 0 h 1523234"/>
                    <a:gd name="connsiteX2" fmla="*/ 143669 w 1157055"/>
                    <a:gd name="connsiteY2" fmla="*/ 549102 h 1523234"/>
                    <a:gd name="connsiteX3" fmla="*/ 380754 w 1157055"/>
                    <a:gd name="connsiteY3" fmla="*/ 985072 h 1523234"/>
                    <a:gd name="connsiteX4" fmla="*/ 776301 w 1157055"/>
                    <a:gd name="connsiteY4" fmla="*/ 985072 h 1523234"/>
                    <a:gd name="connsiteX5" fmla="*/ 1013386 w 1157055"/>
                    <a:gd name="connsiteY5" fmla="*/ 549102 h 1523234"/>
                    <a:gd name="connsiteX6" fmla="*/ 1013386 w 1157055"/>
                    <a:gd name="connsiteY6" fmla="*/ 0 h 1523234"/>
                    <a:gd name="connsiteX7" fmla="*/ 1157055 w 1157055"/>
                    <a:gd name="connsiteY7" fmla="*/ 0 h 1523234"/>
                    <a:gd name="connsiteX8" fmla="*/ 1157055 w 1157055"/>
                    <a:gd name="connsiteY8" fmla="*/ 619125 h 1523234"/>
                    <a:gd name="connsiteX9" fmla="*/ 877954 w 1157055"/>
                    <a:gd name="connsiteY9" fmla="*/ 1132793 h 1523234"/>
                    <a:gd name="connsiteX10" fmla="*/ 877954 w 1157055"/>
                    <a:gd name="connsiteY10" fmla="*/ 1523234 h 1523234"/>
                    <a:gd name="connsiteX11" fmla="*/ 877597 w 1157055"/>
                    <a:gd name="connsiteY11" fmla="*/ 1523234 h 1523234"/>
                    <a:gd name="connsiteX12" fmla="*/ 279458 w 1157055"/>
                    <a:gd name="connsiteY12" fmla="*/ 1523234 h 1523234"/>
                    <a:gd name="connsiteX13" fmla="*/ 279101 w 1157055"/>
                    <a:gd name="connsiteY13" fmla="*/ 1523234 h 1523234"/>
                    <a:gd name="connsiteX14" fmla="*/ 279101 w 1157055"/>
                    <a:gd name="connsiteY14" fmla="*/ 1132793 h 1523234"/>
                    <a:gd name="connsiteX15" fmla="*/ 0 w 1157055"/>
                    <a:gd name="connsiteY15" fmla="*/ 619125 h 15232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157055" h="1523234">
                      <a:moveTo>
                        <a:pt x="0" y="0"/>
                      </a:moveTo>
                      <a:lnTo>
                        <a:pt x="143669" y="0"/>
                      </a:lnTo>
                      <a:lnTo>
                        <a:pt x="143669" y="549102"/>
                      </a:lnTo>
                      <a:lnTo>
                        <a:pt x="380754" y="985072"/>
                      </a:lnTo>
                      <a:lnTo>
                        <a:pt x="776301" y="985072"/>
                      </a:lnTo>
                      <a:lnTo>
                        <a:pt x="1013386" y="549102"/>
                      </a:lnTo>
                      <a:lnTo>
                        <a:pt x="1013386" y="0"/>
                      </a:lnTo>
                      <a:lnTo>
                        <a:pt x="1157055" y="0"/>
                      </a:lnTo>
                      <a:lnTo>
                        <a:pt x="1157055" y="619125"/>
                      </a:lnTo>
                      <a:lnTo>
                        <a:pt x="877954" y="1132793"/>
                      </a:lnTo>
                      <a:lnTo>
                        <a:pt x="877954" y="1523234"/>
                      </a:lnTo>
                      <a:lnTo>
                        <a:pt x="877597" y="1523234"/>
                      </a:lnTo>
                      <a:lnTo>
                        <a:pt x="279458" y="1523234"/>
                      </a:lnTo>
                      <a:lnTo>
                        <a:pt x="279101" y="1523234"/>
                      </a:lnTo>
                      <a:lnTo>
                        <a:pt x="279101" y="1132793"/>
                      </a:lnTo>
                      <a:lnTo>
                        <a:pt x="0" y="619125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94" name="グループ化 1893"/>
                <p:cNvGrpSpPr/>
                <p:nvPr/>
              </p:nvGrpSpPr>
              <p:grpSpPr>
                <a:xfrm>
                  <a:off x="275883" y="-2666195"/>
                  <a:ext cx="300787" cy="318155"/>
                  <a:chOff x="275883" y="-2666195"/>
                  <a:chExt cx="300787" cy="318155"/>
                </a:xfrm>
              </p:grpSpPr>
              <p:sp>
                <p:nvSpPr>
                  <p:cNvPr id="1906" name="正方形/長方形 1905"/>
                  <p:cNvSpPr/>
                  <p:nvPr/>
                </p:nvSpPr>
                <p:spPr>
                  <a:xfrm>
                    <a:off x="397432" y="-2406432"/>
                    <a:ext cx="147090" cy="58392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7" name="フリーフォーム 1906"/>
                  <p:cNvSpPr/>
                  <p:nvPr/>
                </p:nvSpPr>
                <p:spPr>
                  <a:xfrm>
                    <a:off x="282685" y="-2604562"/>
                    <a:ext cx="293985" cy="231144"/>
                  </a:xfrm>
                  <a:custGeom>
                    <a:avLst/>
                    <a:gdLst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55790 w 481951"/>
                      <a:gd name="connsiteY7" fmla="*/ 287275 h 378933"/>
                      <a:gd name="connsiteX8" fmla="*/ 0 w 481951"/>
                      <a:gd name="connsiteY8" fmla="*/ 203107 h 378933"/>
                      <a:gd name="connsiteX9" fmla="*/ 0 w 481951"/>
                      <a:gd name="connsiteY9" fmla="*/ 203108 h 378933"/>
                      <a:gd name="connsiteX10" fmla="*/ 55790 w 481951"/>
                      <a:gd name="connsiteY10" fmla="*/ 118941 h 378933"/>
                      <a:gd name="connsiteX11" fmla="*/ 59288 w 481951"/>
                      <a:gd name="connsiteY11" fmla="*/ 118234 h 378933"/>
                      <a:gd name="connsiteX12" fmla="*/ 61165 w 481951"/>
                      <a:gd name="connsiteY12" fmla="*/ 112781 h 378933"/>
                      <a:gd name="connsiteX13" fmla="*/ 168887 w 481951"/>
                      <a:gd name="connsiteY13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0 w 481951"/>
                      <a:gd name="connsiteY7" fmla="*/ 203107 h 378933"/>
                      <a:gd name="connsiteX8" fmla="*/ 0 w 481951"/>
                      <a:gd name="connsiteY8" fmla="*/ 203108 h 378933"/>
                      <a:gd name="connsiteX9" fmla="*/ 55790 w 481951"/>
                      <a:gd name="connsiteY9" fmla="*/ 118941 h 378933"/>
                      <a:gd name="connsiteX10" fmla="*/ 59288 w 481951"/>
                      <a:gd name="connsiteY10" fmla="*/ 118234 h 378933"/>
                      <a:gd name="connsiteX11" fmla="*/ 61165 w 481951"/>
                      <a:gd name="connsiteY11" fmla="*/ 112781 h 378933"/>
                      <a:gd name="connsiteX12" fmla="*/ 168887 w 481951"/>
                      <a:gd name="connsiteY12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0 w 481951"/>
                      <a:gd name="connsiteY7" fmla="*/ 203108 h 378933"/>
                      <a:gd name="connsiteX8" fmla="*/ 55790 w 481951"/>
                      <a:gd name="connsiteY8" fmla="*/ 118941 h 378933"/>
                      <a:gd name="connsiteX9" fmla="*/ 59288 w 481951"/>
                      <a:gd name="connsiteY9" fmla="*/ 118234 h 378933"/>
                      <a:gd name="connsiteX10" fmla="*/ 61165 w 481951"/>
                      <a:gd name="connsiteY10" fmla="*/ 112781 h 378933"/>
                      <a:gd name="connsiteX11" fmla="*/ 168887 w 481951"/>
                      <a:gd name="connsiteY11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55790 w 481951"/>
                      <a:gd name="connsiteY7" fmla="*/ 118941 h 378933"/>
                      <a:gd name="connsiteX8" fmla="*/ 59288 w 481951"/>
                      <a:gd name="connsiteY8" fmla="*/ 118234 h 378933"/>
                      <a:gd name="connsiteX9" fmla="*/ 61165 w 481951"/>
                      <a:gd name="connsiteY9" fmla="*/ 112781 h 378933"/>
                      <a:gd name="connsiteX10" fmla="*/ 168887 w 481951"/>
                      <a:gd name="connsiteY10" fmla="*/ 30123 h 378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1951" h="378933">
                        <a:moveTo>
                          <a:pt x="168887" y="30123"/>
                        </a:moveTo>
                        <a:lnTo>
                          <a:pt x="258585" y="6089"/>
                        </a:lnTo>
                        <a:cubicBezTo>
                          <a:pt x="353225" y="-19270"/>
                          <a:pt x="450503" y="36893"/>
                          <a:pt x="475862" y="131534"/>
                        </a:cubicBezTo>
                        <a:cubicBezTo>
                          <a:pt x="501221" y="226174"/>
                          <a:pt x="445057" y="323452"/>
                          <a:pt x="350417" y="348811"/>
                        </a:cubicBezTo>
                        <a:lnTo>
                          <a:pt x="260719" y="372845"/>
                        </a:lnTo>
                        <a:cubicBezTo>
                          <a:pt x="189739" y="391864"/>
                          <a:pt x="117275" y="365027"/>
                          <a:pt x="74781" y="310493"/>
                        </a:cubicBezTo>
                        <a:lnTo>
                          <a:pt x="0" y="203107"/>
                        </a:lnTo>
                        <a:lnTo>
                          <a:pt x="55790" y="118941"/>
                        </a:lnTo>
                        <a:lnTo>
                          <a:pt x="59288" y="118234"/>
                        </a:lnTo>
                        <a:lnTo>
                          <a:pt x="61165" y="112781"/>
                        </a:lnTo>
                        <a:cubicBezTo>
                          <a:pt x="83866" y="73462"/>
                          <a:pt x="121567" y="42803"/>
                          <a:pt x="168887" y="30123"/>
                        </a:cubicBezTo>
                        <a:close/>
                      </a:path>
                    </a:pathLst>
                  </a:cu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8" name="角丸四角形 1907"/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9" name="角丸四角形 1908"/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0" name="角丸四角形 1909"/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1" name="角丸四角形 1910"/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2" name="角丸四角形 1911"/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3" name="角丸四角形 1912"/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4" name="角丸四角形 1913"/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45350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15" name="角丸四角形 1914"/>
                  <p:cNvSpPr/>
                  <p:nvPr/>
                </p:nvSpPr>
                <p:spPr>
                  <a:xfrm rot="5400000">
                    <a:off x="308556" y="-2563196"/>
                    <a:ext cx="75530" cy="1408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895" name="グループ化 1894"/>
                <p:cNvGrpSpPr/>
                <p:nvPr/>
              </p:nvGrpSpPr>
              <p:grpSpPr>
                <a:xfrm flipH="1">
                  <a:off x="-645343" y="-2666195"/>
                  <a:ext cx="300787" cy="318155"/>
                  <a:chOff x="275883" y="-2666195"/>
                  <a:chExt cx="300787" cy="318155"/>
                </a:xfrm>
              </p:grpSpPr>
              <p:sp>
                <p:nvSpPr>
                  <p:cNvPr id="1896" name="正方形/長方形 1895"/>
                  <p:cNvSpPr/>
                  <p:nvPr/>
                </p:nvSpPr>
                <p:spPr>
                  <a:xfrm>
                    <a:off x="397432" y="-2406432"/>
                    <a:ext cx="147090" cy="58392"/>
                  </a:xfrm>
                  <a:prstGeom prst="rect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97" name="フリーフォーム 1896"/>
                  <p:cNvSpPr/>
                  <p:nvPr/>
                </p:nvSpPr>
                <p:spPr>
                  <a:xfrm>
                    <a:off x="282685" y="-2604562"/>
                    <a:ext cx="293985" cy="231144"/>
                  </a:xfrm>
                  <a:custGeom>
                    <a:avLst/>
                    <a:gdLst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55790 w 481951"/>
                      <a:gd name="connsiteY7" fmla="*/ 287275 h 378933"/>
                      <a:gd name="connsiteX8" fmla="*/ 0 w 481951"/>
                      <a:gd name="connsiteY8" fmla="*/ 203107 h 378933"/>
                      <a:gd name="connsiteX9" fmla="*/ 0 w 481951"/>
                      <a:gd name="connsiteY9" fmla="*/ 203108 h 378933"/>
                      <a:gd name="connsiteX10" fmla="*/ 55790 w 481951"/>
                      <a:gd name="connsiteY10" fmla="*/ 118941 h 378933"/>
                      <a:gd name="connsiteX11" fmla="*/ 59288 w 481951"/>
                      <a:gd name="connsiteY11" fmla="*/ 118234 h 378933"/>
                      <a:gd name="connsiteX12" fmla="*/ 61165 w 481951"/>
                      <a:gd name="connsiteY12" fmla="*/ 112781 h 378933"/>
                      <a:gd name="connsiteX13" fmla="*/ 168887 w 481951"/>
                      <a:gd name="connsiteY13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64079 w 481951"/>
                      <a:gd name="connsiteY6" fmla="*/ 288948 h 378933"/>
                      <a:gd name="connsiteX7" fmla="*/ 0 w 481951"/>
                      <a:gd name="connsiteY7" fmla="*/ 203107 h 378933"/>
                      <a:gd name="connsiteX8" fmla="*/ 0 w 481951"/>
                      <a:gd name="connsiteY8" fmla="*/ 203108 h 378933"/>
                      <a:gd name="connsiteX9" fmla="*/ 55790 w 481951"/>
                      <a:gd name="connsiteY9" fmla="*/ 118941 h 378933"/>
                      <a:gd name="connsiteX10" fmla="*/ 59288 w 481951"/>
                      <a:gd name="connsiteY10" fmla="*/ 118234 h 378933"/>
                      <a:gd name="connsiteX11" fmla="*/ 61165 w 481951"/>
                      <a:gd name="connsiteY11" fmla="*/ 112781 h 378933"/>
                      <a:gd name="connsiteX12" fmla="*/ 168887 w 481951"/>
                      <a:gd name="connsiteY12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0 w 481951"/>
                      <a:gd name="connsiteY7" fmla="*/ 203108 h 378933"/>
                      <a:gd name="connsiteX8" fmla="*/ 55790 w 481951"/>
                      <a:gd name="connsiteY8" fmla="*/ 118941 h 378933"/>
                      <a:gd name="connsiteX9" fmla="*/ 59288 w 481951"/>
                      <a:gd name="connsiteY9" fmla="*/ 118234 h 378933"/>
                      <a:gd name="connsiteX10" fmla="*/ 61165 w 481951"/>
                      <a:gd name="connsiteY10" fmla="*/ 112781 h 378933"/>
                      <a:gd name="connsiteX11" fmla="*/ 168887 w 481951"/>
                      <a:gd name="connsiteY11" fmla="*/ 30123 h 378933"/>
                      <a:gd name="connsiteX0" fmla="*/ 168887 w 481951"/>
                      <a:gd name="connsiteY0" fmla="*/ 30123 h 378933"/>
                      <a:gd name="connsiteX1" fmla="*/ 258585 w 481951"/>
                      <a:gd name="connsiteY1" fmla="*/ 6089 h 378933"/>
                      <a:gd name="connsiteX2" fmla="*/ 475862 w 481951"/>
                      <a:gd name="connsiteY2" fmla="*/ 131534 h 378933"/>
                      <a:gd name="connsiteX3" fmla="*/ 350417 w 481951"/>
                      <a:gd name="connsiteY3" fmla="*/ 348811 h 378933"/>
                      <a:gd name="connsiteX4" fmla="*/ 260719 w 481951"/>
                      <a:gd name="connsiteY4" fmla="*/ 372845 h 378933"/>
                      <a:gd name="connsiteX5" fmla="*/ 74781 w 481951"/>
                      <a:gd name="connsiteY5" fmla="*/ 310493 h 378933"/>
                      <a:gd name="connsiteX6" fmla="*/ 0 w 481951"/>
                      <a:gd name="connsiteY6" fmla="*/ 203107 h 378933"/>
                      <a:gd name="connsiteX7" fmla="*/ 55790 w 481951"/>
                      <a:gd name="connsiteY7" fmla="*/ 118941 h 378933"/>
                      <a:gd name="connsiteX8" fmla="*/ 59288 w 481951"/>
                      <a:gd name="connsiteY8" fmla="*/ 118234 h 378933"/>
                      <a:gd name="connsiteX9" fmla="*/ 61165 w 481951"/>
                      <a:gd name="connsiteY9" fmla="*/ 112781 h 378933"/>
                      <a:gd name="connsiteX10" fmla="*/ 168887 w 481951"/>
                      <a:gd name="connsiteY10" fmla="*/ 30123 h 378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481951" h="378933">
                        <a:moveTo>
                          <a:pt x="168887" y="30123"/>
                        </a:moveTo>
                        <a:lnTo>
                          <a:pt x="258585" y="6089"/>
                        </a:lnTo>
                        <a:cubicBezTo>
                          <a:pt x="353225" y="-19270"/>
                          <a:pt x="450503" y="36893"/>
                          <a:pt x="475862" y="131534"/>
                        </a:cubicBezTo>
                        <a:cubicBezTo>
                          <a:pt x="501221" y="226174"/>
                          <a:pt x="445057" y="323452"/>
                          <a:pt x="350417" y="348811"/>
                        </a:cubicBezTo>
                        <a:lnTo>
                          <a:pt x="260719" y="372845"/>
                        </a:lnTo>
                        <a:cubicBezTo>
                          <a:pt x="189739" y="391864"/>
                          <a:pt x="117275" y="365027"/>
                          <a:pt x="74781" y="310493"/>
                        </a:cubicBezTo>
                        <a:lnTo>
                          <a:pt x="0" y="203107"/>
                        </a:lnTo>
                        <a:lnTo>
                          <a:pt x="55790" y="118941"/>
                        </a:lnTo>
                        <a:lnTo>
                          <a:pt x="59288" y="118234"/>
                        </a:lnTo>
                        <a:lnTo>
                          <a:pt x="61165" y="112781"/>
                        </a:lnTo>
                        <a:cubicBezTo>
                          <a:pt x="83866" y="73462"/>
                          <a:pt x="121567" y="42803"/>
                          <a:pt x="168887" y="30123"/>
                        </a:cubicBezTo>
                        <a:close/>
                      </a:path>
                    </a:pathLst>
                  </a:cu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98" name="角丸四角形 1897"/>
                  <p:cNvSpPr/>
                  <p:nvPr/>
                </p:nvSpPr>
                <p:spPr>
                  <a:xfrm rot="20700000">
                    <a:off x="496484" y="-2646553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99" name="角丸四角形 1898"/>
                  <p:cNvSpPr/>
                  <p:nvPr/>
                </p:nvSpPr>
                <p:spPr>
                  <a:xfrm rot="20700000">
                    <a:off x="436153" y="-2630387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0" name="角丸四角形 1899"/>
                  <p:cNvSpPr/>
                  <p:nvPr/>
                </p:nvSpPr>
                <p:spPr>
                  <a:xfrm rot="20700000">
                    <a:off x="375823" y="-2614222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ysClr val="windowText" lastClr="0000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1" name="角丸四角形 1900"/>
                  <p:cNvSpPr/>
                  <p:nvPr/>
                </p:nvSpPr>
                <p:spPr>
                  <a:xfrm rot="20700000">
                    <a:off x="491220" y="-2666195"/>
                    <a:ext cx="62459" cy="148071"/>
                  </a:xfrm>
                  <a:prstGeom prst="roundRect">
                    <a:avLst>
                      <a:gd name="adj" fmla="val 40698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2" name="角丸四角形 1901"/>
                  <p:cNvSpPr/>
                  <p:nvPr/>
                </p:nvSpPr>
                <p:spPr>
                  <a:xfrm rot="20700000">
                    <a:off x="430890" y="-2650029"/>
                    <a:ext cx="62459" cy="148071"/>
                  </a:xfrm>
                  <a:prstGeom prst="roundRect">
                    <a:avLst>
                      <a:gd name="adj" fmla="val 43023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3" name="角丸四角形 1902"/>
                  <p:cNvSpPr/>
                  <p:nvPr/>
                </p:nvSpPr>
                <p:spPr>
                  <a:xfrm rot="20700000">
                    <a:off x="370560" y="-2633864"/>
                    <a:ext cx="62459" cy="148071"/>
                  </a:xfrm>
                  <a:prstGeom prst="roundRect">
                    <a:avLst>
                      <a:gd name="adj" fmla="val 45349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4" name="角丸四角形 1903"/>
                  <p:cNvSpPr/>
                  <p:nvPr/>
                </p:nvSpPr>
                <p:spPr>
                  <a:xfrm rot="20700000">
                    <a:off x="310229" y="-2617698"/>
                    <a:ext cx="62459" cy="148071"/>
                  </a:xfrm>
                  <a:prstGeom prst="roundRect">
                    <a:avLst>
                      <a:gd name="adj" fmla="val 45350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905" name="角丸四角形 1904"/>
                  <p:cNvSpPr/>
                  <p:nvPr/>
                </p:nvSpPr>
                <p:spPr>
                  <a:xfrm rot="5400000">
                    <a:off x="308556" y="-2563196"/>
                    <a:ext cx="75530" cy="14087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DCB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876" name="フリーフォーム 1875"/>
              <p:cNvSpPr/>
              <p:nvPr/>
            </p:nvSpPr>
            <p:spPr>
              <a:xfrm rot="10800000" flipH="1">
                <a:off x="-1212960" y="-1091734"/>
                <a:ext cx="822595" cy="514927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7" name="円/楕円 838"/>
              <p:cNvSpPr/>
              <p:nvPr/>
            </p:nvSpPr>
            <p:spPr>
              <a:xfrm rot="20700000">
                <a:off x="-1152823" y="-757746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8" name="円/楕円 839"/>
              <p:cNvSpPr/>
              <p:nvPr/>
            </p:nvSpPr>
            <p:spPr>
              <a:xfrm rot="900000" flipH="1">
                <a:off x="-608155" y="-757745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79" name="円/楕円 840"/>
              <p:cNvSpPr/>
              <p:nvPr/>
            </p:nvSpPr>
            <p:spPr>
              <a:xfrm>
                <a:off x="-1082544" y="-1019518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0" name="台形 1879"/>
              <p:cNvSpPr/>
              <p:nvPr/>
            </p:nvSpPr>
            <p:spPr>
              <a:xfrm rot="10800000">
                <a:off x="-843172" y="-266884"/>
                <a:ext cx="104476" cy="68406"/>
              </a:xfrm>
              <a:prstGeom prst="trapezoid">
                <a:avLst/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1" name="台形 1880"/>
              <p:cNvSpPr/>
              <p:nvPr/>
            </p:nvSpPr>
            <p:spPr>
              <a:xfrm>
                <a:off x="-855603" y="-198478"/>
                <a:ext cx="129338" cy="470192"/>
              </a:xfrm>
              <a:prstGeom prst="trapezoid">
                <a:avLst>
                  <a:gd name="adj" fmla="val 27455"/>
                </a:avLst>
              </a:prstGeom>
              <a:solidFill>
                <a:srgbClr val="5B9BD5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2" name="直角三角形 1881"/>
              <p:cNvSpPr/>
              <p:nvPr/>
            </p:nvSpPr>
            <p:spPr>
              <a:xfrm rot="5400000">
                <a:off x="-941839" y="-283184"/>
                <a:ext cx="126641" cy="149231"/>
              </a:xfrm>
              <a:prstGeom prst="rtTriangl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3" name="直角三角形 1882"/>
              <p:cNvSpPr/>
              <p:nvPr/>
            </p:nvSpPr>
            <p:spPr>
              <a:xfrm rot="16200000" flipH="1">
                <a:off x="-777103" y="-283184"/>
                <a:ext cx="126641" cy="149231"/>
              </a:xfrm>
              <a:prstGeom prst="rtTriangle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4" name="弦 1883"/>
              <p:cNvSpPr/>
              <p:nvPr/>
            </p:nvSpPr>
            <p:spPr>
              <a:xfrm>
                <a:off x="-908844" y="-516792"/>
                <a:ext cx="229744" cy="148707"/>
              </a:xfrm>
              <a:prstGeom prst="chord">
                <a:avLst>
                  <a:gd name="adj1" fmla="val 20283313"/>
                  <a:gd name="adj2" fmla="val 12154418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5" name="フリーフォーム 1884"/>
              <p:cNvSpPr/>
              <p:nvPr/>
            </p:nvSpPr>
            <p:spPr>
              <a:xfrm>
                <a:off x="-834384" y="-653455"/>
                <a:ext cx="80824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6" name="フリーフォーム 1885"/>
              <p:cNvSpPr/>
              <p:nvPr/>
            </p:nvSpPr>
            <p:spPr>
              <a:xfrm rot="10800000" flipH="1" flipV="1">
                <a:off x="-1154564" y="-1186326"/>
                <a:ext cx="705804" cy="395862"/>
              </a:xfrm>
              <a:custGeom>
                <a:avLst/>
                <a:gdLst>
                  <a:gd name="connsiteX0" fmla="*/ 413004 w 822595"/>
                  <a:gd name="connsiteY0" fmla="*/ 390 h 520862"/>
                  <a:gd name="connsiteX1" fmla="*/ 411297 w 822595"/>
                  <a:gd name="connsiteY1" fmla="*/ 973 h 520862"/>
                  <a:gd name="connsiteX2" fmla="*/ 409591 w 822595"/>
                  <a:gd name="connsiteY2" fmla="*/ 390 h 520862"/>
                  <a:gd name="connsiteX3" fmla="*/ 359975 w 822595"/>
                  <a:gd name="connsiteY3" fmla="*/ 28201 h 520862"/>
                  <a:gd name="connsiteX4" fmla="*/ 359341 w 822595"/>
                  <a:gd name="connsiteY4" fmla="*/ 27539 h 520862"/>
                  <a:gd name="connsiteX5" fmla="*/ 338105 w 822595"/>
                  <a:gd name="connsiteY5" fmla="*/ 5359 h 520862"/>
                  <a:gd name="connsiteX6" fmla="*/ 310757 w 822595"/>
                  <a:gd name="connsiteY6" fmla="*/ 711 h 520862"/>
                  <a:gd name="connsiteX7" fmla="*/ 287389 w 822595"/>
                  <a:gd name="connsiteY7" fmla="*/ 13521 h 520862"/>
                  <a:gd name="connsiteX8" fmla="*/ 271434 w 822595"/>
                  <a:gd name="connsiteY8" fmla="*/ 39081 h 520862"/>
                  <a:gd name="connsiteX9" fmla="*/ 271071 w 822595"/>
                  <a:gd name="connsiteY9" fmla="*/ 39662 h 520862"/>
                  <a:gd name="connsiteX10" fmla="*/ 189334 w 822595"/>
                  <a:gd name="connsiteY10" fmla="*/ 30055 h 520862"/>
                  <a:gd name="connsiteX11" fmla="*/ 169245 w 822595"/>
                  <a:gd name="connsiteY11" fmla="*/ 60959 h 520862"/>
                  <a:gd name="connsiteX12" fmla="*/ 169223 w 822595"/>
                  <a:gd name="connsiteY12" fmla="*/ 60993 h 520862"/>
                  <a:gd name="connsiteX13" fmla="*/ 68206 w 822595"/>
                  <a:gd name="connsiteY13" fmla="*/ 81541 h 520862"/>
                  <a:gd name="connsiteX14" fmla="*/ 47441 w 822595"/>
                  <a:gd name="connsiteY14" fmla="*/ 171482 h 520862"/>
                  <a:gd name="connsiteX15" fmla="*/ 46995 w 822595"/>
                  <a:gd name="connsiteY15" fmla="*/ 173134 h 520862"/>
                  <a:gd name="connsiteX16" fmla="*/ 380 w 822595"/>
                  <a:gd name="connsiteY16" fmla="*/ 235766 h 520862"/>
                  <a:gd name="connsiteX17" fmla="*/ 25905 w 822595"/>
                  <a:gd name="connsiteY17" fmla="*/ 306231 h 520862"/>
                  <a:gd name="connsiteX18" fmla="*/ 13817 w 822595"/>
                  <a:gd name="connsiteY18" fmla="*/ 374913 h 520862"/>
                  <a:gd name="connsiteX19" fmla="*/ 70387 w 822595"/>
                  <a:gd name="connsiteY19" fmla="*/ 425795 h 520862"/>
                  <a:gd name="connsiteX20" fmla="*/ 199050 w 822595"/>
                  <a:gd name="connsiteY20" fmla="*/ 471519 h 520862"/>
                  <a:gd name="connsiteX21" fmla="*/ 285665 w 822595"/>
                  <a:gd name="connsiteY21" fmla="*/ 517797 h 520862"/>
                  <a:gd name="connsiteX22" fmla="*/ 344573 w 822595"/>
                  <a:gd name="connsiteY22" fmla="*/ 441981 h 520862"/>
                  <a:gd name="connsiteX23" fmla="*/ 408011 w 822595"/>
                  <a:gd name="connsiteY23" fmla="*/ 449246 h 520862"/>
                  <a:gd name="connsiteX24" fmla="*/ 411297 w 822595"/>
                  <a:gd name="connsiteY24" fmla="*/ 446501 h 520862"/>
                  <a:gd name="connsiteX25" fmla="*/ 414584 w 822595"/>
                  <a:gd name="connsiteY25" fmla="*/ 449246 h 520862"/>
                  <a:gd name="connsiteX26" fmla="*/ 478022 w 822595"/>
                  <a:gd name="connsiteY26" fmla="*/ 441981 h 520862"/>
                  <a:gd name="connsiteX27" fmla="*/ 536930 w 822595"/>
                  <a:gd name="connsiteY27" fmla="*/ 517797 h 520862"/>
                  <a:gd name="connsiteX28" fmla="*/ 623545 w 822595"/>
                  <a:gd name="connsiteY28" fmla="*/ 471519 h 520862"/>
                  <a:gd name="connsiteX29" fmla="*/ 752208 w 822595"/>
                  <a:gd name="connsiteY29" fmla="*/ 425795 h 520862"/>
                  <a:gd name="connsiteX30" fmla="*/ 808778 w 822595"/>
                  <a:gd name="connsiteY30" fmla="*/ 374913 h 520862"/>
                  <a:gd name="connsiteX31" fmla="*/ 796690 w 822595"/>
                  <a:gd name="connsiteY31" fmla="*/ 306231 h 520862"/>
                  <a:gd name="connsiteX32" fmla="*/ 822215 w 822595"/>
                  <a:gd name="connsiteY32" fmla="*/ 235766 h 520862"/>
                  <a:gd name="connsiteX33" fmla="*/ 775600 w 822595"/>
                  <a:gd name="connsiteY33" fmla="*/ 173134 h 520862"/>
                  <a:gd name="connsiteX34" fmla="*/ 775154 w 822595"/>
                  <a:gd name="connsiteY34" fmla="*/ 171482 h 520862"/>
                  <a:gd name="connsiteX35" fmla="*/ 754389 w 822595"/>
                  <a:gd name="connsiteY35" fmla="*/ 81541 h 520862"/>
                  <a:gd name="connsiteX36" fmla="*/ 653372 w 822595"/>
                  <a:gd name="connsiteY36" fmla="*/ 60993 h 520862"/>
                  <a:gd name="connsiteX37" fmla="*/ 653350 w 822595"/>
                  <a:gd name="connsiteY37" fmla="*/ 60959 h 520862"/>
                  <a:gd name="connsiteX38" fmla="*/ 633261 w 822595"/>
                  <a:gd name="connsiteY38" fmla="*/ 30055 h 520862"/>
                  <a:gd name="connsiteX39" fmla="*/ 551524 w 822595"/>
                  <a:gd name="connsiteY39" fmla="*/ 39662 h 520862"/>
                  <a:gd name="connsiteX40" fmla="*/ 551161 w 822595"/>
                  <a:gd name="connsiteY40" fmla="*/ 39081 h 520862"/>
                  <a:gd name="connsiteX41" fmla="*/ 535206 w 822595"/>
                  <a:gd name="connsiteY41" fmla="*/ 13521 h 520862"/>
                  <a:gd name="connsiteX42" fmla="*/ 511838 w 822595"/>
                  <a:gd name="connsiteY42" fmla="*/ 711 h 520862"/>
                  <a:gd name="connsiteX43" fmla="*/ 484490 w 822595"/>
                  <a:gd name="connsiteY43" fmla="*/ 5359 h 520862"/>
                  <a:gd name="connsiteX44" fmla="*/ 463254 w 822595"/>
                  <a:gd name="connsiteY44" fmla="*/ 27539 h 520862"/>
                  <a:gd name="connsiteX45" fmla="*/ 462620 w 822595"/>
                  <a:gd name="connsiteY45" fmla="*/ 28201 h 520862"/>
                  <a:gd name="connsiteX46" fmla="*/ 413004 w 822595"/>
                  <a:gd name="connsiteY46" fmla="*/ 390 h 52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822595" h="520862">
                    <a:moveTo>
                      <a:pt x="413004" y="390"/>
                    </a:moveTo>
                    <a:lnTo>
                      <a:pt x="411297" y="973"/>
                    </a:lnTo>
                    <a:lnTo>
                      <a:pt x="409591" y="390"/>
                    </a:lnTo>
                    <a:cubicBezTo>
                      <a:pt x="391087" y="-1742"/>
                      <a:pt x="372467" y="8189"/>
                      <a:pt x="359975" y="28201"/>
                    </a:cubicBezTo>
                    <a:lnTo>
                      <a:pt x="359341" y="27539"/>
                    </a:lnTo>
                    <a:lnTo>
                      <a:pt x="338105" y="5359"/>
                    </a:lnTo>
                    <a:cubicBezTo>
                      <a:pt x="329599" y="609"/>
                      <a:pt x="320181" y="-1108"/>
                      <a:pt x="310757" y="711"/>
                    </a:cubicBezTo>
                    <a:cubicBezTo>
                      <a:pt x="302194" y="2362"/>
                      <a:pt x="294204" y="6831"/>
                      <a:pt x="287389" y="13521"/>
                    </a:cubicBezTo>
                    <a:lnTo>
                      <a:pt x="271434" y="39081"/>
                    </a:lnTo>
                    <a:lnTo>
                      <a:pt x="271071" y="39662"/>
                    </a:lnTo>
                    <a:cubicBezTo>
                      <a:pt x="248094" y="8840"/>
                      <a:pt x="213634" y="7148"/>
                      <a:pt x="189334" y="30055"/>
                    </a:cubicBezTo>
                    <a:lnTo>
                      <a:pt x="169245" y="60959"/>
                    </a:lnTo>
                    <a:lnTo>
                      <a:pt x="169223" y="60993"/>
                    </a:lnTo>
                    <a:cubicBezTo>
                      <a:pt x="136189" y="34661"/>
                      <a:pt x="94141" y="43205"/>
                      <a:pt x="68206" y="81541"/>
                    </a:cubicBezTo>
                    <a:cubicBezTo>
                      <a:pt x="51792" y="105813"/>
                      <a:pt x="44175" y="138787"/>
                      <a:pt x="47441" y="171482"/>
                    </a:cubicBezTo>
                    <a:cubicBezTo>
                      <a:pt x="47297" y="172037"/>
                      <a:pt x="47140" y="172579"/>
                      <a:pt x="46995" y="173134"/>
                    </a:cubicBezTo>
                    <a:cubicBezTo>
                      <a:pt x="22675" y="176556"/>
                      <a:pt x="3320" y="202564"/>
                      <a:pt x="380" y="235766"/>
                    </a:cubicBezTo>
                    <a:cubicBezTo>
                      <a:pt x="-2127" y="264123"/>
                      <a:pt x="7900" y="291806"/>
                      <a:pt x="25905" y="306231"/>
                    </a:cubicBezTo>
                    <a:cubicBezTo>
                      <a:pt x="13215" y="324622"/>
                      <a:pt x="8623" y="350726"/>
                      <a:pt x="13817" y="374913"/>
                    </a:cubicBezTo>
                    <a:cubicBezTo>
                      <a:pt x="20988" y="408345"/>
                      <a:pt x="44910" y="429857"/>
                      <a:pt x="70387" y="425795"/>
                    </a:cubicBezTo>
                    <a:cubicBezTo>
                      <a:pt x="96323" y="487584"/>
                      <a:pt x="154363" y="508204"/>
                      <a:pt x="199050" y="471519"/>
                    </a:cubicBezTo>
                    <a:cubicBezTo>
                      <a:pt x="217983" y="510169"/>
                      <a:pt x="252547" y="528632"/>
                      <a:pt x="285665" y="517797"/>
                    </a:cubicBezTo>
                    <a:cubicBezTo>
                      <a:pt x="313769" y="508602"/>
                      <a:pt x="336197" y="479738"/>
                      <a:pt x="344573" y="441981"/>
                    </a:cubicBezTo>
                    <a:cubicBezTo>
                      <a:pt x="363998" y="458467"/>
                      <a:pt x="387645" y="460630"/>
                      <a:pt x="408011" y="449246"/>
                    </a:cubicBezTo>
                    <a:lnTo>
                      <a:pt x="411297" y="446501"/>
                    </a:lnTo>
                    <a:lnTo>
                      <a:pt x="414584" y="449246"/>
                    </a:lnTo>
                    <a:cubicBezTo>
                      <a:pt x="434950" y="460630"/>
                      <a:pt x="458597" y="458467"/>
                      <a:pt x="478022" y="441981"/>
                    </a:cubicBezTo>
                    <a:cubicBezTo>
                      <a:pt x="486397" y="479738"/>
                      <a:pt x="508826" y="508602"/>
                      <a:pt x="536930" y="517797"/>
                    </a:cubicBezTo>
                    <a:cubicBezTo>
                      <a:pt x="570048" y="528632"/>
                      <a:pt x="604612" y="510169"/>
                      <a:pt x="623545" y="471519"/>
                    </a:cubicBezTo>
                    <a:cubicBezTo>
                      <a:pt x="668232" y="508204"/>
                      <a:pt x="726272" y="487584"/>
                      <a:pt x="752208" y="425795"/>
                    </a:cubicBezTo>
                    <a:cubicBezTo>
                      <a:pt x="777685" y="429857"/>
                      <a:pt x="801607" y="408345"/>
                      <a:pt x="808778" y="374913"/>
                    </a:cubicBezTo>
                    <a:cubicBezTo>
                      <a:pt x="813972" y="350726"/>
                      <a:pt x="809380" y="324622"/>
                      <a:pt x="796690" y="306231"/>
                    </a:cubicBezTo>
                    <a:cubicBezTo>
                      <a:pt x="814695" y="291806"/>
                      <a:pt x="824722" y="264123"/>
                      <a:pt x="822215" y="235766"/>
                    </a:cubicBezTo>
                    <a:cubicBezTo>
                      <a:pt x="819275" y="202564"/>
                      <a:pt x="799920" y="176556"/>
                      <a:pt x="775600" y="173134"/>
                    </a:cubicBezTo>
                    <a:cubicBezTo>
                      <a:pt x="775455" y="172579"/>
                      <a:pt x="775298" y="172037"/>
                      <a:pt x="775154" y="171482"/>
                    </a:cubicBezTo>
                    <a:cubicBezTo>
                      <a:pt x="778420" y="138787"/>
                      <a:pt x="770803" y="105813"/>
                      <a:pt x="754389" y="81541"/>
                    </a:cubicBezTo>
                    <a:cubicBezTo>
                      <a:pt x="728454" y="43205"/>
                      <a:pt x="686406" y="34661"/>
                      <a:pt x="653372" y="60993"/>
                    </a:cubicBezTo>
                    <a:lnTo>
                      <a:pt x="653350" y="60959"/>
                    </a:lnTo>
                    <a:lnTo>
                      <a:pt x="633261" y="30055"/>
                    </a:lnTo>
                    <a:cubicBezTo>
                      <a:pt x="608961" y="7148"/>
                      <a:pt x="574501" y="8840"/>
                      <a:pt x="551524" y="39662"/>
                    </a:cubicBezTo>
                    <a:lnTo>
                      <a:pt x="551161" y="39081"/>
                    </a:lnTo>
                    <a:lnTo>
                      <a:pt x="535206" y="13521"/>
                    </a:lnTo>
                    <a:cubicBezTo>
                      <a:pt x="528391" y="6831"/>
                      <a:pt x="520401" y="2362"/>
                      <a:pt x="511838" y="711"/>
                    </a:cubicBezTo>
                    <a:cubicBezTo>
                      <a:pt x="502414" y="-1108"/>
                      <a:pt x="492996" y="609"/>
                      <a:pt x="484490" y="5359"/>
                    </a:cubicBezTo>
                    <a:lnTo>
                      <a:pt x="463254" y="27539"/>
                    </a:lnTo>
                    <a:lnTo>
                      <a:pt x="462620" y="28201"/>
                    </a:lnTo>
                    <a:cubicBezTo>
                      <a:pt x="450128" y="8189"/>
                      <a:pt x="431508" y="-1742"/>
                      <a:pt x="413004" y="39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7" name="楕円 14"/>
              <p:cNvSpPr/>
              <p:nvPr/>
            </p:nvSpPr>
            <p:spPr>
              <a:xfrm>
                <a:off x="-1042408" y="-766084"/>
                <a:ext cx="178546" cy="17854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8" name="楕円 562"/>
              <p:cNvSpPr/>
              <p:nvPr/>
            </p:nvSpPr>
            <p:spPr>
              <a:xfrm>
                <a:off x="-1006660" y="-730336"/>
                <a:ext cx="107050" cy="1070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89" name="楕円 563"/>
              <p:cNvSpPr/>
              <p:nvPr/>
            </p:nvSpPr>
            <p:spPr>
              <a:xfrm>
                <a:off x="-721733" y="-766084"/>
                <a:ext cx="178546" cy="178546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0" name="楕円 564"/>
              <p:cNvSpPr/>
              <p:nvPr/>
            </p:nvSpPr>
            <p:spPr>
              <a:xfrm>
                <a:off x="-685985" y="-730336"/>
                <a:ext cx="107050" cy="107050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1" name="フリーフォーム 1890"/>
              <p:cNvSpPr/>
              <p:nvPr/>
            </p:nvSpPr>
            <p:spPr>
              <a:xfrm>
                <a:off x="-1051606" y="-827822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2" name="フリーフォーム 1891"/>
              <p:cNvSpPr/>
              <p:nvPr/>
            </p:nvSpPr>
            <p:spPr>
              <a:xfrm>
                <a:off x="-730931" y="-827822"/>
                <a:ext cx="193145" cy="74716"/>
              </a:xfrm>
              <a:custGeom>
                <a:avLst/>
                <a:gdLst>
                  <a:gd name="connsiteX0" fmla="*/ 286361 w 576111"/>
                  <a:gd name="connsiteY0" fmla="*/ 18 h 222862"/>
                  <a:gd name="connsiteX1" fmla="*/ 576111 w 576111"/>
                  <a:gd name="connsiteY1" fmla="*/ 159735 h 222862"/>
                  <a:gd name="connsiteX2" fmla="*/ 480263 w 576111"/>
                  <a:gd name="connsiteY2" fmla="*/ 218872 h 222862"/>
                  <a:gd name="connsiteX3" fmla="*/ 287533 w 576111"/>
                  <a:gd name="connsiteY3" fmla="*/ 112635 h 222862"/>
                  <a:gd name="connsiteX4" fmla="*/ 97057 w 576111"/>
                  <a:gd name="connsiteY4" fmla="*/ 222862 h 222862"/>
                  <a:gd name="connsiteX5" fmla="*/ 0 w 576111"/>
                  <a:gd name="connsiteY5" fmla="*/ 165734 h 222862"/>
                  <a:gd name="connsiteX6" fmla="*/ 286361 w 576111"/>
                  <a:gd name="connsiteY6" fmla="*/ 18 h 222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6111" h="222862">
                    <a:moveTo>
                      <a:pt x="286361" y="18"/>
                    </a:moveTo>
                    <a:cubicBezTo>
                      <a:pt x="404263" y="-1210"/>
                      <a:pt x="514199" y="59390"/>
                      <a:pt x="576111" y="159735"/>
                    </a:cubicBezTo>
                    <a:lnTo>
                      <a:pt x="480263" y="218872"/>
                    </a:lnTo>
                    <a:cubicBezTo>
                      <a:pt x="439081" y="152126"/>
                      <a:pt x="365957" y="111818"/>
                      <a:pt x="287533" y="112635"/>
                    </a:cubicBezTo>
                    <a:cubicBezTo>
                      <a:pt x="209110" y="113452"/>
                      <a:pt x="136840" y="155274"/>
                      <a:pt x="97057" y="222862"/>
                    </a:cubicBezTo>
                    <a:lnTo>
                      <a:pt x="0" y="165734"/>
                    </a:lnTo>
                    <a:cubicBezTo>
                      <a:pt x="59809" y="64121"/>
                      <a:pt x="168460" y="1246"/>
                      <a:pt x="286361" y="18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1215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PPTX339_ビジネスマンのイラスト</dc:title>
  <dc:subject>PPTX339_ビジネスマンのイラスト</dc:subject>
  <dc:creator>http://www.digipot.net</dc:creator>
  <cp:lastModifiedBy/>
  <cp:revision>1</cp:revision>
  <dcterms:created xsi:type="dcterms:W3CDTF">2014-01-30T05:12:09Z</dcterms:created>
  <dcterms:modified xsi:type="dcterms:W3CDTF">2015-10-06T07:30:08Z</dcterms:modified>
  <cp:category/>
  <cp:version>1</cp:version>
</cp:coreProperties>
</file>